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08" r:id="rId5"/>
    <p:sldMasterId id="2147483660" r:id="rId6"/>
    <p:sldMasterId id="2147483696" r:id="rId7"/>
    <p:sldMasterId id="2147483648" r:id="rId8"/>
  </p:sldMasterIdLst>
  <p:notesMasterIdLst>
    <p:notesMasterId r:id="rId62"/>
  </p:notesMasterIdLst>
  <p:sldIdLst>
    <p:sldId id="256" r:id="rId9"/>
    <p:sldId id="257" r:id="rId10"/>
    <p:sldId id="258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317" r:id="rId41"/>
    <p:sldId id="319" r:id="rId42"/>
    <p:sldId id="272" r:id="rId43"/>
    <p:sldId id="270" r:id="rId44"/>
    <p:sldId id="273" r:id="rId45"/>
    <p:sldId id="274" r:id="rId46"/>
    <p:sldId id="275" r:id="rId47"/>
    <p:sldId id="271" r:id="rId48"/>
    <p:sldId id="285" r:id="rId49"/>
    <p:sldId id="286" r:id="rId50"/>
    <p:sldId id="287" r:id="rId51"/>
    <p:sldId id="288" r:id="rId52"/>
    <p:sldId id="289" r:id="rId53"/>
    <p:sldId id="290" r:id="rId54"/>
    <p:sldId id="291" r:id="rId55"/>
    <p:sldId id="292" r:id="rId56"/>
    <p:sldId id="293" r:id="rId57"/>
    <p:sldId id="294" r:id="rId58"/>
    <p:sldId id="295" r:id="rId59"/>
    <p:sldId id="296" r:id="rId60"/>
    <p:sldId id="318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82361A-FC48-47AC-BCF3-EBEE4BA5C335}" v="1" dt="2023-09-22T17:35:25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microsoft.com/office/2016/11/relationships/changesInfo" Target="changesInfos/changesInfo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Weinberg" userId="1623a3f2-29d2-4e46-9382-4c9644db6a1b" providerId="ADAL" clId="{5E6DB4EB-9E27-496B-8007-C0385DE7131E}"/>
    <pc:docChg chg="undo custSel addSld delSld modSld sldOrd">
      <pc:chgData name="Aaron Weinberg" userId="1623a3f2-29d2-4e46-9382-4c9644db6a1b" providerId="ADAL" clId="{5E6DB4EB-9E27-496B-8007-C0385DE7131E}" dt="2023-09-20T20:06:08.238" v="89" actId="113"/>
      <pc:docMkLst>
        <pc:docMk/>
      </pc:docMkLst>
      <pc:sldChg chg="addSp delSp modSp">
        <pc:chgData name="Aaron Weinberg" userId="1623a3f2-29d2-4e46-9382-4c9644db6a1b" providerId="ADAL" clId="{5E6DB4EB-9E27-496B-8007-C0385DE7131E}" dt="2023-09-20T19:24:38.397" v="4"/>
        <pc:sldMkLst>
          <pc:docMk/>
          <pc:sldMk cId="2588743595" sldId="296"/>
        </pc:sldMkLst>
        <pc:picChg chg="add del mod">
          <ac:chgData name="Aaron Weinberg" userId="1623a3f2-29d2-4e46-9382-4c9644db6a1b" providerId="ADAL" clId="{5E6DB4EB-9E27-496B-8007-C0385DE7131E}" dt="2023-09-20T19:24:34.466" v="2"/>
          <ac:picMkLst>
            <pc:docMk/>
            <pc:sldMk cId="2588743595" sldId="296"/>
            <ac:picMk id="3" creationId="{7136AE0B-7F77-F1A3-5EC1-71F629446AD3}"/>
          </ac:picMkLst>
        </pc:picChg>
        <pc:picChg chg="add del mod">
          <ac:chgData name="Aaron Weinberg" userId="1623a3f2-29d2-4e46-9382-4c9644db6a1b" providerId="ADAL" clId="{5E6DB4EB-9E27-496B-8007-C0385DE7131E}" dt="2023-09-20T19:24:38.397" v="4"/>
          <ac:picMkLst>
            <pc:docMk/>
            <pc:sldMk cId="2588743595" sldId="296"/>
            <ac:picMk id="6" creationId="{93400144-A72B-86F0-FDA8-7D53606BA897}"/>
          </ac:picMkLst>
        </pc:picChg>
      </pc:sldChg>
      <pc:sldChg chg="modSp mod">
        <pc:chgData name="Aaron Weinberg" userId="1623a3f2-29d2-4e46-9382-4c9644db6a1b" providerId="ADAL" clId="{5E6DB4EB-9E27-496B-8007-C0385DE7131E}" dt="2023-09-20T20:06:08.238" v="89" actId="113"/>
        <pc:sldMkLst>
          <pc:docMk/>
          <pc:sldMk cId="1288117803" sldId="316"/>
        </pc:sldMkLst>
        <pc:spChg chg="mod">
          <ac:chgData name="Aaron Weinberg" userId="1623a3f2-29d2-4e46-9382-4c9644db6a1b" providerId="ADAL" clId="{5E6DB4EB-9E27-496B-8007-C0385DE7131E}" dt="2023-09-20T20:06:08.238" v="89" actId="113"/>
          <ac:spMkLst>
            <pc:docMk/>
            <pc:sldMk cId="1288117803" sldId="316"/>
            <ac:spMk id="2" creationId="{42497FE0-A0F4-8382-3ED6-9B1D4905DDA8}"/>
          </ac:spMkLst>
        </pc:spChg>
      </pc:sldChg>
      <pc:sldChg chg="add del setBg">
        <pc:chgData name="Aaron Weinberg" userId="1623a3f2-29d2-4e46-9382-4c9644db6a1b" providerId="ADAL" clId="{5E6DB4EB-9E27-496B-8007-C0385DE7131E}" dt="2023-09-20T19:25:08.155" v="9"/>
        <pc:sldMkLst>
          <pc:docMk/>
          <pc:sldMk cId="1437402572" sldId="317"/>
        </pc:sldMkLst>
      </pc:sldChg>
      <pc:sldChg chg="delSp new del mod">
        <pc:chgData name="Aaron Weinberg" userId="1623a3f2-29d2-4e46-9382-4c9644db6a1b" providerId="ADAL" clId="{5E6DB4EB-9E27-496B-8007-C0385DE7131E}" dt="2023-09-20T19:25:46.690" v="12" actId="2696"/>
        <pc:sldMkLst>
          <pc:docMk/>
          <pc:sldMk cId="2126206583" sldId="317"/>
        </pc:sldMkLst>
        <pc:spChg chg="del">
          <ac:chgData name="Aaron Weinberg" userId="1623a3f2-29d2-4e46-9382-4c9644db6a1b" providerId="ADAL" clId="{5E6DB4EB-9E27-496B-8007-C0385DE7131E}" dt="2023-09-20T19:25:33.793" v="11" actId="478"/>
          <ac:spMkLst>
            <pc:docMk/>
            <pc:sldMk cId="2126206583" sldId="317"/>
            <ac:spMk id="2" creationId="{C93D8778-68B9-FEA2-E6BB-0F4AFE1B60D4}"/>
          </ac:spMkLst>
        </pc:spChg>
      </pc:sldChg>
      <pc:sldChg chg="addSp delSp modSp add mod ord">
        <pc:chgData name="Aaron Weinberg" userId="1623a3f2-29d2-4e46-9382-4c9644db6a1b" providerId="ADAL" clId="{5E6DB4EB-9E27-496B-8007-C0385DE7131E}" dt="2023-09-20T19:27:14.362" v="84" actId="1076"/>
        <pc:sldMkLst>
          <pc:docMk/>
          <pc:sldMk cId="3305579228" sldId="317"/>
        </pc:sldMkLst>
        <pc:spChg chg="add mod">
          <ac:chgData name="Aaron Weinberg" userId="1623a3f2-29d2-4e46-9382-4c9644db6a1b" providerId="ADAL" clId="{5E6DB4EB-9E27-496B-8007-C0385DE7131E}" dt="2023-09-20T19:27:14.362" v="84" actId="1076"/>
          <ac:spMkLst>
            <pc:docMk/>
            <pc:sldMk cId="3305579228" sldId="317"/>
            <ac:spMk id="2" creationId="{5DEF7C28-F15B-D3F8-0BB0-B1CF04CDC9E7}"/>
          </ac:spMkLst>
        </pc:spChg>
        <pc:picChg chg="del">
          <ac:chgData name="Aaron Weinberg" userId="1623a3f2-29d2-4e46-9382-4c9644db6a1b" providerId="ADAL" clId="{5E6DB4EB-9E27-496B-8007-C0385DE7131E}" dt="2023-09-20T19:26:21.445" v="19" actId="478"/>
          <ac:picMkLst>
            <pc:docMk/>
            <pc:sldMk cId="3305579228" sldId="317"/>
            <ac:picMk id="5" creationId="{499984FF-9BC5-45B3-B97A-87ECD3FC563C}"/>
          </ac:picMkLst>
        </pc:picChg>
        <pc:picChg chg="del mod">
          <ac:chgData name="Aaron Weinberg" userId="1623a3f2-29d2-4e46-9382-4c9644db6a1b" providerId="ADAL" clId="{5E6DB4EB-9E27-496B-8007-C0385DE7131E}" dt="2023-09-20T19:26:20.263" v="17" actId="478"/>
          <ac:picMkLst>
            <pc:docMk/>
            <pc:sldMk cId="3305579228" sldId="317"/>
            <ac:picMk id="7" creationId="{565D15BB-BD33-DA3A-5498-74FEAC927D3D}"/>
          </ac:picMkLst>
        </pc:picChg>
        <pc:picChg chg="del mod">
          <ac:chgData name="Aaron Weinberg" userId="1623a3f2-29d2-4e46-9382-4c9644db6a1b" providerId="ADAL" clId="{5E6DB4EB-9E27-496B-8007-C0385DE7131E}" dt="2023-09-20T19:26:21.908" v="21" actId="478"/>
          <ac:picMkLst>
            <pc:docMk/>
            <pc:sldMk cId="3305579228" sldId="317"/>
            <ac:picMk id="9" creationId="{3147B22D-BDFD-1080-C850-54B7CA253139}"/>
          </ac:picMkLst>
        </pc:picChg>
        <pc:picChg chg="del">
          <ac:chgData name="Aaron Weinberg" userId="1623a3f2-29d2-4e46-9382-4c9644db6a1b" providerId="ADAL" clId="{5E6DB4EB-9E27-496B-8007-C0385DE7131E}" dt="2023-09-20T19:26:21.039" v="18" actId="478"/>
          <ac:picMkLst>
            <pc:docMk/>
            <pc:sldMk cId="3305579228" sldId="317"/>
            <ac:picMk id="13" creationId="{40334AE5-F7B4-8AA2-457E-BB94456F0262}"/>
          </ac:picMkLst>
        </pc:picChg>
        <pc:picChg chg="del">
          <ac:chgData name="Aaron Weinberg" userId="1623a3f2-29d2-4e46-9382-4c9644db6a1b" providerId="ADAL" clId="{5E6DB4EB-9E27-496B-8007-C0385DE7131E}" dt="2023-09-20T19:26:22.362" v="22" actId="478"/>
          <ac:picMkLst>
            <pc:docMk/>
            <pc:sldMk cId="3305579228" sldId="317"/>
            <ac:picMk id="15" creationId="{8DB2C390-3450-5932-56D5-A381B14F4834}"/>
          </ac:picMkLst>
        </pc:picChg>
      </pc:sldChg>
      <pc:sldChg chg="add ord">
        <pc:chgData name="Aaron Weinberg" userId="1623a3f2-29d2-4e46-9382-4c9644db6a1b" providerId="ADAL" clId="{5E6DB4EB-9E27-496B-8007-C0385DE7131E}" dt="2023-09-20T20:04:38.404" v="87"/>
        <pc:sldMkLst>
          <pc:docMk/>
          <pc:sldMk cId="1114121808" sldId="318"/>
        </pc:sldMkLst>
      </pc:sldChg>
      <pc:sldChg chg="addSp delSp modSp new del">
        <pc:chgData name="Aaron Weinberg" userId="1623a3f2-29d2-4e46-9382-4c9644db6a1b" providerId="ADAL" clId="{5E6DB4EB-9E27-496B-8007-C0385DE7131E}" dt="2023-09-20T19:25:07.718" v="8" actId="680"/>
        <pc:sldMkLst>
          <pc:docMk/>
          <pc:sldMk cId="1391529771" sldId="318"/>
        </pc:sldMkLst>
        <pc:picChg chg="add del mod">
          <ac:chgData name="Aaron Weinberg" userId="1623a3f2-29d2-4e46-9382-4c9644db6a1b" providerId="ADAL" clId="{5E6DB4EB-9E27-496B-8007-C0385DE7131E}" dt="2023-09-20T19:25:07.326" v="7"/>
          <ac:picMkLst>
            <pc:docMk/>
            <pc:sldMk cId="1391529771" sldId="318"/>
            <ac:picMk id="5" creationId="{6FD88B50-0DE1-4EF5-38F8-D2414E301C26}"/>
          </ac:picMkLst>
        </pc:picChg>
      </pc:sldChg>
    </pc:docChg>
  </pc:docChgLst>
  <pc:docChgLst>
    <pc:chgData name="Hilary Parker" userId="3dc323c8-ce94-43d2-9ff4-4092b5446841" providerId="ADAL" clId="{4C839366-F973-49EE-8413-7376AFA31C49}"/>
    <pc:docChg chg="undo custSel addSld delSld modSld addMainMaster delMainMaster modMainMaster modShowInfo">
      <pc:chgData name="Hilary Parker" userId="3dc323c8-ce94-43d2-9ff4-4092b5446841" providerId="ADAL" clId="{4C839366-F973-49EE-8413-7376AFA31C49}" dt="2023-09-20T17:09:15.373" v="78"/>
      <pc:docMkLst>
        <pc:docMk/>
      </pc:docMkLst>
      <pc:sldChg chg="modTransition">
        <pc:chgData name="Hilary Parker" userId="3dc323c8-ce94-43d2-9ff4-4092b5446841" providerId="ADAL" clId="{4C839366-F973-49EE-8413-7376AFA31C49}" dt="2023-09-19T18:05:40.628" v="6"/>
        <pc:sldMkLst>
          <pc:docMk/>
          <pc:sldMk cId="3859147666" sldId="256"/>
        </pc:sldMkLst>
      </pc:sldChg>
      <pc:sldChg chg="modTransition">
        <pc:chgData name="Hilary Parker" userId="3dc323c8-ce94-43d2-9ff4-4092b5446841" providerId="ADAL" clId="{4C839366-F973-49EE-8413-7376AFA31C49}" dt="2023-09-19T18:05:40.628" v="6"/>
        <pc:sldMkLst>
          <pc:docMk/>
          <pc:sldMk cId="4150821590" sldId="257"/>
        </pc:sldMkLst>
      </pc:sldChg>
      <pc:sldChg chg="modTransition">
        <pc:chgData name="Hilary Parker" userId="3dc323c8-ce94-43d2-9ff4-4092b5446841" providerId="ADAL" clId="{4C839366-F973-49EE-8413-7376AFA31C49}" dt="2023-09-19T18:05:40.628" v="6"/>
        <pc:sldMkLst>
          <pc:docMk/>
          <pc:sldMk cId="20932078" sldId="258"/>
        </pc:sldMkLst>
      </pc:sldChg>
      <pc:sldChg chg="add del modTransition">
        <pc:chgData name="Hilary Parker" userId="3dc323c8-ce94-43d2-9ff4-4092b5446841" providerId="ADAL" clId="{4C839366-F973-49EE-8413-7376AFA31C49}" dt="2023-09-19T18:30:44.219" v="7" actId="2696"/>
        <pc:sldMkLst>
          <pc:docMk/>
          <pc:sldMk cId="0" sldId="259"/>
        </pc:sldMkLst>
      </pc:sldChg>
      <pc:sldChg chg="add del modTransition">
        <pc:chgData name="Hilary Parker" userId="3dc323c8-ce94-43d2-9ff4-4092b5446841" providerId="ADAL" clId="{4C839366-F973-49EE-8413-7376AFA31C49}" dt="2023-09-19T18:30:44.219" v="7" actId="2696"/>
        <pc:sldMkLst>
          <pc:docMk/>
          <pc:sldMk cId="0" sldId="260"/>
        </pc:sldMkLst>
      </pc:sldChg>
      <pc:sldChg chg="add del modTransition">
        <pc:chgData name="Hilary Parker" userId="3dc323c8-ce94-43d2-9ff4-4092b5446841" providerId="ADAL" clId="{4C839366-F973-49EE-8413-7376AFA31C49}" dt="2023-09-19T18:30:44.219" v="7" actId="2696"/>
        <pc:sldMkLst>
          <pc:docMk/>
          <pc:sldMk cId="0" sldId="261"/>
        </pc:sldMkLst>
      </pc:sldChg>
      <pc:sldChg chg="add del modTransition setBg">
        <pc:chgData name="Hilary Parker" userId="3dc323c8-ce94-43d2-9ff4-4092b5446841" providerId="ADAL" clId="{4C839366-F973-49EE-8413-7376AFA31C49}" dt="2023-09-19T18:30:44.219" v="7" actId="2696"/>
        <pc:sldMkLst>
          <pc:docMk/>
          <pc:sldMk cId="0" sldId="262"/>
        </pc:sldMkLst>
      </pc:sldChg>
      <pc:sldChg chg="add del modTransition">
        <pc:chgData name="Hilary Parker" userId="3dc323c8-ce94-43d2-9ff4-4092b5446841" providerId="ADAL" clId="{4C839366-F973-49EE-8413-7376AFA31C49}" dt="2023-09-19T18:30:44.219" v="7" actId="2696"/>
        <pc:sldMkLst>
          <pc:docMk/>
          <pc:sldMk cId="0" sldId="263"/>
        </pc:sldMkLst>
      </pc:sldChg>
      <pc:sldChg chg="add del modTransition">
        <pc:chgData name="Hilary Parker" userId="3dc323c8-ce94-43d2-9ff4-4092b5446841" providerId="ADAL" clId="{4C839366-F973-49EE-8413-7376AFA31C49}" dt="2023-09-19T18:30:44.219" v="7" actId="2696"/>
        <pc:sldMkLst>
          <pc:docMk/>
          <pc:sldMk cId="0" sldId="264"/>
        </pc:sldMkLst>
      </pc:sldChg>
      <pc:sldChg chg="add del modTransition">
        <pc:chgData name="Hilary Parker" userId="3dc323c8-ce94-43d2-9ff4-4092b5446841" providerId="ADAL" clId="{4C839366-F973-49EE-8413-7376AFA31C49}" dt="2023-09-19T18:31:07.678" v="8" actId="47"/>
        <pc:sldMkLst>
          <pc:docMk/>
          <pc:sldMk cId="0" sldId="265"/>
        </pc:sldMkLst>
      </pc:sldChg>
      <pc:sldChg chg="add del modTransition">
        <pc:chgData name="Hilary Parker" userId="3dc323c8-ce94-43d2-9ff4-4092b5446841" providerId="ADAL" clId="{4C839366-F973-49EE-8413-7376AFA31C49}" dt="2023-09-19T18:31:07.678" v="8" actId="47"/>
        <pc:sldMkLst>
          <pc:docMk/>
          <pc:sldMk cId="0" sldId="266"/>
        </pc:sldMkLst>
      </pc:sldChg>
      <pc:sldChg chg="add del modTransition">
        <pc:chgData name="Hilary Parker" userId="3dc323c8-ce94-43d2-9ff4-4092b5446841" providerId="ADAL" clId="{4C839366-F973-49EE-8413-7376AFA31C49}" dt="2023-09-19T18:31:07.678" v="8" actId="47"/>
        <pc:sldMkLst>
          <pc:docMk/>
          <pc:sldMk cId="0" sldId="267"/>
        </pc:sldMkLst>
      </pc:sldChg>
      <pc:sldChg chg="modSp add del mod modTransition">
        <pc:chgData name="Hilary Parker" userId="3dc323c8-ce94-43d2-9ff4-4092b5446841" providerId="ADAL" clId="{4C839366-F973-49EE-8413-7376AFA31C49}" dt="2023-09-19T18:39:37.904" v="33" actId="47"/>
        <pc:sldMkLst>
          <pc:docMk/>
          <pc:sldMk cId="3057412019" sldId="268"/>
        </pc:sldMkLst>
        <pc:spChg chg="mod">
          <ac:chgData name="Hilary Parker" userId="3dc323c8-ce94-43d2-9ff4-4092b5446841" providerId="ADAL" clId="{4C839366-F973-49EE-8413-7376AFA31C49}" dt="2023-09-19T18:04:45.092" v="2" actId="27636"/>
          <ac:spMkLst>
            <pc:docMk/>
            <pc:sldMk cId="3057412019" sldId="268"/>
            <ac:spMk id="9" creationId="{E4390AAA-4969-4395-AF1B-DE0FFA146614}"/>
          </ac:spMkLst>
        </pc:spChg>
      </pc:sldChg>
      <pc:sldChg chg="modSp add del mod modTransition">
        <pc:chgData name="Hilary Parker" userId="3dc323c8-ce94-43d2-9ff4-4092b5446841" providerId="ADAL" clId="{4C839366-F973-49EE-8413-7376AFA31C49}" dt="2023-09-19T18:33:52.202" v="10" actId="2696"/>
        <pc:sldMkLst>
          <pc:docMk/>
          <pc:sldMk cId="2674335139" sldId="269"/>
        </pc:sldMkLst>
        <pc:spChg chg="mod">
          <ac:chgData name="Hilary Parker" userId="3dc323c8-ce94-43d2-9ff4-4092b5446841" providerId="ADAL" clId="{4C839366-F973-49EE-8413-7376AFA31C49}" dt="2023-09-19T18:04:45.109" v="5" actId="27636"/>
          <ac:spMkLst>
            <pc:docMk/>
            <pc:sldMk cId="2674335139" sldId="269"/>
            <ac:spMk id="3" creationId="{990B268C-F382-9E43-938F-688F151AFDFD}"/>
          </ac:spMkLst>
        </pc:spChg>
      </pc:sldChg>
      <pc:sldChg chg="add modTransition">
        <pc:chgData name="Hilary Parker" userId="3dc323c8-ce94-43d2-9ff4-4092b5446841" providerId="ADAL" clId="{4C839366-F973-49EE-8413-7376AFA31C49}" dt="2023-09-19T18:05:40.628" v="6"/>
        <pc:sldMkLst>
          <pc:docMk/>
          <pc:sldMk cId="416578857" sldId="270"/>
        </pc:sldMkLst>
      </pc:sldChg>
      <pc:sldChg chg="add modTransition">
        <pc:chgData name="Hilary Parker" userId="3dc323c8-ce94-43d2-9ff4-4092b5446841" providerId="ADAL" clId="{4C839366-F973-49EE-8413-7376AFA31C49}" dt="2023-09-19T18:05:40.628" v="6"/>
        <pc:sldMkLst>
          <pc:docMk/>
          <pc:sldMk cId="3970838565" sldId="271"/>
        </pc:sldMkLst>
      </pc:sldChg>
      <pc:sldChg chg="add del modTransition">
        <pc:chgData name="Hilary Parker" userId="3dc323c8-ce94-43d2-9ff4-4092b5446841" providerId="ADAL" clId="{4C839366-F973-49EE-8413-7376AFA31C49}" dt="2023-09-19T18:39:39.330" v="34" actId="47"/>
        <pc:sldMkLst>
          <pc:docMk/>
          <pc:sldMk cId="4181612106" sldId="272"/>
        </pc:sldMkLst>
      </pc:sldChg>
      <pc:sldChg chg="modSp add mod modTransition">
        <pc:chgData name="Hilary Parker" userId="3dc323c8-ce94-43d2-9ff4-4092b5446841" providerId="ADAL" clId="{4C839366-F973-49EE-8413-7376AFA31C49}" dt="2023-09-19T18:05:40.628" v="6"/>
        <pc:sldMkLst>
          <pc:docMk/>
          <pc:sldMk cId="2800952302" sldId="273"/>
        </pc:sldMkLst>
        <pc:spChg chg="mod">
          <ac:chgData name="Hilary Parker" userId="3dc323c8-ce94-43d2-9ff4-4092b5446841" providerId="ADAL" clId="{4C839366-F973-49EE-8413-7376AFA31C49}" dt="2023-09-19T18:04:45.092" v="3" actId="27636"/>
          <ac:spMkLst>
            <pc:docMk/>
            <pc:sldMk cId="2800952302" sldId="273"/>
            <ac:spMk id="2" creationId="{BF2A32E8-1327-4A7F-847A-DA1F24F96078}"/>
          </ac:spMkLst>
        </pc:spChg>
      </pc:sldChg>
      <pc:sldChg chg="modSp add mod modTransition">
        <pc:chgData name="Hilary Parker" userId="3dc323c8-ce94-43d2-9ff4-4092b5446841" providerId="ADAL" clId="{4C839366-F973-49EE-8413-7376AFA31C49}" dt="2023-09-19T18:05:40.628" v="6"/>
        <pc:sldMkLst>
          <pc:docMk/>
          <pc:sldMk cId="3716058964" sldId="274"/>
        </pc:sldMkLst>
        <pc:spChg chg="mod">
          <ac:chgData name="Hilary Parker" userId="3dc323c8-ce94-43d2-9ff4-4092b5446841" providerId="ADAL" clId="{4C839366-F973-49EE-8413-7376AFA31C49}" dt="2023-09-19T18:04:45.092" v="4" actId="27636"/>
          <ac:spMkLst>
            <pc:docMk/>
            <pc:sldMk cId="3716058964" sldId="274"/>
            <ac:spMk id="2" creationId="{BF2A32E8-1327-4A7F-847A-DA1F24F96078}"/>
          </ac:spMkLst>
        </pc:spChg>
      </pc:sldChg>
      <pc:sldChg chg="add modTransition">
        <pc:chgData name="Hilary Parker" userId="3dc323c8-ce94-43d2-9ff4-4092b5446841" providerId="ADAL" clId="{4C839366-F973-49EE-8413-7376AFA31C49}" dt="2023-09-19T18:05:40.628" v="6"/>
        <pc:sldMkLst>
          <pc:docMk/>
          <pc:sldMk cId="2147359724" sldId="275"/>
        </pc:sldMkLst>
      </pc:sldChg>
      <pc:sldChg chg="add del modTransition">
        <pc:chgData name="Hilary Parker" userId="3dc323c8-ce94-43d2-9ff4-4092b5446841" providerId="ADAL" clId="{4C839366-F973-49EE-8413-7376AFA31C49}" dt="2023-09-19T18:33:45.536" v="9" actId="2696"/>
        <pc:sldMkLst>
          <pc:docMk/>
          <pc:sldMk cId="418768802" sldId="276"/>
        </pc:sldMkLst>
      </pc:sldChg>
      <pc:sldChg chg="add del">
        <pc:chgData name="Hilary Parker" userId="3dc323c8-ce94-43d2-9ff4-4092b5446841" providerId="ADAL" clId="{4C839366-F973-49EE-8413-7376AFA31C49}" dt="2023-09-19T18:37:17.451" v="16" actId="47"/>
        <pc:sldMkLst>
          <pc:docMk/>
          <pc:sldMk cId="2860416164" sldId="276"/>
        </pc:sldMkLst>
      </pc:sldChg>
      <pc:sldChg chg="add del">
        <pc:chgData name="Hilary Parker" userId="3dc323c8-ce94-43d2-9ff4-4092b5446841" providerId="ADAL" clId="{4C839366-F973-49EE-8413-7376AFA31C49}" dt="2023-09-19T18:37:17.451" v="16" actId="47"/>
        <pc:sldMkLst>
          <pc:docMk/>
          <pc:sldMk cId="605189008" sldId="277"/>
        </pc:sldMkLst>
      </pc:sldChg>
      <pc:sldChg chg="add del modTransition">
        <pc:chgData name="Hilary Parker" userId="3dc323c8-ce94-43d2-9ff4-4092b5446841" providerId="ADAL" clId="{4C839366-F973-49EE-8413-7376AFA31C49}" dt="2023-09-19T18:33:52.202" v="10" actId="2696"/>
        <pc:sldMkLst>
          <pc:docMk/>
          <pc:sldMk cId="1293624403" sldId="277"/>
        </pc:sldMkLst>
      </pc:sldChg>
      <pc:sldChg chg="add del">
        <pc:chgData name="Hilary Parker" userId="3dc323c8-ce94-43d2-9ff4-4092b5446841" providerId="ADAL" clId="{4C839366-F973-49EE-8413-7376AFA31C49}" dt="2023-09-19T18:37:17.451" v="16" actId="47"/>
        <pc:sldMkLst>
          <pc:docMk/>
          <pc:sldMk cId="2077015663" sldId="278"/>
        </pc:sldMkLst>
      </pc:sldChg>
      <pc:sldChg chg="add del modTransition">
        <pc:chgData name="Hilary Parker" userId="3dc323c8-ce94-43d2-9ff4-4092b5446841" providerId="ADAL" clId="{4C839366-F973-49EE-8413-7376AFA31C49}" dt="2023-09-19T18:33:52.202" v="10" actId="2696"/>
        <pc:sldMkLst>
          <pc:docMk/>
          <pc:sldMk cId="3811426732" sldId="278"/>
        </pc:sldMkLst>
      </pc:sldChg>
      <pc:sldChg chg="add del">
        <pc:chgData name="Hilary Parker" userId="3dc323c8-ce94-43d2-9ff4-4092b5446841" providerId="ADAL" clId="{4C839366-F973-49EE-8413-7376AFA31C49}" dt="2023-09-19T18:37:17.451" v="16" actId="47"/>
        <pc:sldMkLst>
          <pc:docMk/>
          <pc:sldMk cId="561103199" sldId="279"/>
        </pc:sldMkLst>
      </pc:sldChg>
      <pc:sldChg chg="add del modTransition">
        <pc:chgData name="Hilary Parker" userId="3dc323c8-ce94-43d2-9ff4-4092b5446841" providerId="ADAL" clId="{4C839366-F973-49EE-8413-7376AFA31C49}" dt="2023-09-19T18:33:52.202" v="10" actId="2696"/>
        <pc:sldMkLst>
          <pc:docMk/>
          <pc:sldMk cId="926522022" sldId="279"/>
        </pc:sldMkLst>
      </pc:sldChg>
      <pc:sldChg chg="add del modTransition">
        <pc:chgData name="Hilary Parker" userId="3dc323c8-ce94-43d2-9ff4-4092b5446841" providerId="ADAL" clId="{4C839366-F973-49EE-8413-7376AFA31C49}" dt="2023-09-19T18:33:59.836" v="11" actId="2696"/>
        <pc:sldMkLst>
          <pc:docMk/>
          <pc:sldMk cId="1514892820" sldId="280"/>
        </pc:sldMkLst>
      </pc:sldChg>
      <pc:sldChg chg="add del">
        <pc:chgData name="Hilary Parker" userId="3dc323c8-ce94-43d2-9ff4-4092b5446841" providerId="ADAL" clId="{4C839366-F973-49EE-8413-7376AFA31C49}" dt="2023-09-19T18:37:17.451" v="16" actId="47"/>
        <pc:sldMkLst>
          <pc:docMk/>
          <pc:sldMk cId="3295375860" sldId="280"/>
        </pc:sldMkLst>
      </pc:sldChg>
      <pc:sldChg chg="add del">
        <pc:chgData name="Hilary Parker" userId="3dc323c8-ce94-43d2-9ff4-4092b5446841" providerId="ADAL" clId="{4C839366-F973-49EE-8413-7376AFA31C49}" dt="2023-09-19T18:37:17.451" v="16" actId="47"/>
        <pc:sldMkLst>
          <pc:docMk/>
          <pc:sldMk cId="2067549847" sldId="281"/>
        </pc:sldMkLst>
      </pc:sldChg>
      <pc:sldChg chg="add del modTransition">
        <pc:chgData name="Hilary Parker" userId="3dc323c8-ce94-43d2-9ff4-4092b5446841" providerId="ADAL" clId="{4C839366-F973-49EE-8413-7376AFA31C49}" dt="2023-09-19T18:33:59.836" v="11" actId="2696"/>
        <pc:sldMkLst>
          <pc:docMk/>
          <pc:sldMk cId="3969825657" sldId="281"/>
        </pc:sldMkLst>
      </pc:sldChg>
      <pc:sldChg chg="add del">
        <pc:chgData name="Hilary Parker" userId="3dc323c8-ce94-43d2-9ff4-4092b5446841" providerId="ADAL" clId="{4C839366-F973-49EE-8413-7376AFA31C49}" dt="2023-09-19T18:37:17.451" v="16" actId="47"/>
        <pc:sldMkLst>
          <pc:docMk/>
          <pc:sldMk cId="1726178332" sldId="282"/>
        </pc:sldMkLst>
      </pc:sldChg>
      <pc:sldChg chg="add del modTransition">
        <pc:chgData name="Hilary Parker" userId="3dc323c8-ce94-43d2-9ff4-4092b5446841" providerId="ADAL" clId="{4C839366-F973-49EE-8413-7376AFA31C49}" dt="2023-09-19T18:33:59.836" v="11" actId="2696"/>
        <pc:sldMkLst>
          <pc:docMk/>
          <pc:sldMk cId="2032749786" sldId="282"/>
        </pc:sldMkLst>
      </pc:sldChg>
      <pc:sldChg chg="add del modTransition">
        <pc:chgData name="Hilary Parker" userId="3dc323c8-ce94-43d2-9ff4-4092b5446841" providerId="ADAL" clId="{4C839366-F973-49EE-8413-7376AFA31C49}" dt="2023-09-19T18:33:59.836" v="11" actId="2696"/>
        <pc:sldMkLst>
          <pc:docMk/>
          <pc:sldMk cId="1619867441" sldId="283"/>
        </pc:sldMkLst>
      </pc:sldChg>
      <pc:sldChg chg="add del">
        <pc:chgData name="Hilary Parker" userId="3dc323c8-ce94-43d2-9ff4-4092b5446841" providerId="ADAL" clId="{4C839366-F973-49EE-8413-7376AFA31C49}" dt="2023-09-19T18:37:17.451" v="16" actId="47"/>
        <pc:sldMkLst>
          <pc:docMk/>
          <pc:sldMk cId="3413817660" sldId="283"/>
        </pc:sldMkLst>
      </pc:sldChg>
      <pc:sldChg chg="add del">
        <pc:chgData name="Hilary Parker" userId="3dc323c8-ce94-43d2-9ff4-4092b5446841" providerId="ADAL" clId="{4C839366-F973-49EE-8413-7376AFA31C49}" dt="2023-09-19T18:37:17.451" v="16" actId="47"/>
        <pc:sldMkLst>
          <pc:docMk/>
          <pc:sldMk cId="541258488" sldId="284"/>
        </pc:sldMkLst>
      </pc:sldChg>
      <pc:sldChg chg="add del modTransition">
        <pc:chgData name="Hilary Parker" userId="3dc323c8-ce94-43d2-9ff4-4092b5446841" providerId="ADAL" clId="{4C839366-F973-49EE-8413-7376AFA31C49}" dt="2023-09-19T18:33:59.836" v="11" actId="2696"/>
        <pc:sldMkLst>
          <pc:docMk/>
          <pc:sldMk cId="2209064484" sldId="284"/>
        </pc:sldMkLst>
      </pc:sldChg>
      <pc:sldChg chg="add">
        <pc:chgData name="Hilary Parker" userId="3dc323c8-ce94-43d2-9ff4-4092b5446841" providerId="ADAL" clId="{4C839366-F973-49EE-8413-7376AFA31C49}" dt="2023-09-19T18:40:03.983" v="39"/>
        <pc:sldMkLst>
          <pc:docMk/>
          <pc:sldMk cId="418768802" sldId="285"/>
        </pc:sldMkLst>
      </pc:sldChg>
      <pc:sldChg chg="add del modTransition">
        <pc:chgData name="Hilary Parker" userId="3dc323c8-ce94-43d2-9ff4-4092b5446841" providerId="ADAL" clId="{4C839366-F973-49EE-8413-7376AFA31C49}" dt="2023-09-19T18:34:05.878" v="12" actId="2696"/>
        <pc:sldMkLst>
          <pc:docMk/>
          <pc:sldMk cId="724488897" sldId="285"/>
        </pc:sldMkLst>
      </pc:sldChg>
      <pc:sldChg chg="add del">
        <pc:chgData name="Hilary Parker" userId="3dc323c8-ce94-43d2-9ff4-4092b5446841" providerId="ADAL" clId="{4C839366-F973-49EE-8413-7376AFA31C49}" dt="2023-09-19T18:39:22.729" v="29" actId="47"/>
        <pc:sldMkLst>
          <pc:docMk/>
          <pc:sldMk cId="2238102276" sldId="285"/>
        </pc:sldMkLst>
      </pc:sldChg>
      <pc:sldChg chg="add del">
        <pc:chgData name="Hilary Parker" userId="3dc323c8-ce94-43d2-9ff4-4092b5446841" providerId="ADAL" clId="{4C839366-F973-49EE-8413-7376AFA31C49}" dt="2023-09-19T18:39:24.131" v="30" actId="47"/>
        <pc:sldMkLst>
          <pc:docMk/>
          <pc:sldMk cId="161517184" sldId="286"/>
        </pc:sldMkLst>
      </pc:sldChg>
      <pc:sldChg chg="add">
        <pc:chgData name="Hilary Parker" userId="3dc323c8-ce94-43d2-9ff4-4092b5446841" providerId="ADAL" clId="{4C839366-F973-49EE-8413-7376AFA31C49}" dt="2023-09-19T18:40:03.983" v="39"/>
        <pc:sldMkLst>
          <pc:docMk/>
          <pc:sldMk cId="1293624403" sldId="286"/>
        </pc:sldMkLst>
      </pc:sldChg>
      <pc:sldChg chg="add del modTransition">
        <pc:chgData name="Hilary Parker" userId="3dc323c8-ce94-43d2-9ff4-4092b5446841" providerId="ADAL" clId="{4C839366-F973-49EE-8413-7376AFA31C49}" dt="2023-09-19T18:34:05.878" v="12" actId="2696"/>
        <pc:sldMkLst>
          <pc:docMk/>
          <pc:sldMk cId="2588743595" sldId="286"/>
        </pc:sldMkLst>
      </pc:sldChg>
      <pc:sldChg chg="add del">
        <pc:chgData name="Hilary Parker" userId="3dc323c8-ce94-43d2-9ff4-4092b5446841" providerId="ADAL" clId="{4C839366-F973-49EE-8413-7376AFA31C49}" dt="2023-09-19T18:39:26.993" v="31" actId="47"/>
        <pc:sldMkLst>
          <pc:docMk/>
          <pc:sldMk cId="127096567" sldId="287"/>
        </pc:sldMkLst>
      </pc:sldChg>
      <pc:sldChg chg="add">
        <pc:chgData name="Hilary Parker" userId="3dc323c8-ce94-43d2-9ff4-4092b5446841" providerId="ADAL" clId="{4C839366-F973-49EE-8413-7376AFA31C49}" dt="2023-09-19T18:40:03.983" v="39"/>
        <pc:sldMkLst>
          <pc:docMk/>
          <pc:sldMk cId="2674335139" sldId="287"/>
        </pc:sldMkLst>
      </pc:sldChg>
      <pc:sldChg chg="add">
        <pc:chgData name="Hilary Parker" userId="3dc323c8-ce94-43d2-9ff4-4092b5446841" providerId="ADAL" clId="{4C839366-F973-49EE-8413-7376AFA31C49}" dt="2023-09-19T18:40:03.983" v="39"/>
        <pc:sldMkLst>
          <pc:docMk/>
          <pc:sldMk cId="3811426732" sldId="288"/>
        </pc:sldMkLst>
      </pc:sldChg>
      <pc:sldChg chg="add del">
        <pc:chgData name="Hilary Parker" userId="3dc323c8-ce94-43d2-9ff4-4092b5446841" providerId="ADAL" clId="{4C839366-F973-49EE-8413-7376AFA31C49}" dt="2023-09-19T18:39:43.464" v="37" actId="47"/>
        <pc:sldMkLst>
          <pc:docMk/>
          <pc:sldMk cId="4239770259" sldId="288"/>
        </pc:sldMkLst>
      </pc:sldChg>
      <pc:sldChg chg="add">
        <pc:chgData name="Hilary Parker" userId="3dc323c8-ce94-43d2-9ff4-4092b5446841" providerId="ADAL" clId="{4C839366-F973-49EE-8413-7376AFA31C49}" dt="2023-09-19T18:40:03.983" v="39"/>
        <pc:sldMkLst>
          <pc:docMk/>
          <pc:sldMk cId="926522022" sldId="289"/>
        </pc:sldMkLst>
      </pc:sldChg>
      <pc:sldChg chg="add del">
        <pc:chgData name="Hilary Parker" userId="3dc323c8-ce94-43d2-9ff4-4092b5446841" providerId="ADAL" clId="{4C839366-F973-49EE-8413-7376AFA31C49}" dt="2023-09-19T18:39:41.894" v="36" actId="47"/>
        <pc:sldMkLst>
          <pc:docMk/>
          <pc:sldMk cId="3010401903" sldId="289"/>
        </pc:sldMkLst>
      </pc:sldChg>
      <pc:sldChg chg="add del">
        <pc:chgData name="Hilary Parker" userId="3dc323c8-ce94-43d2-9ff4-4092b5446841" providerId="ADAL" clId="{4C839366-F973-49EE-8413-7376AFA31C49}" dt="2023-09-19T18:39:40.786" v="35" actId="47"/>
        <pc:sldMkLst>
          <pc:docMk/>
          <pc:sldMk cId="1013985578" sldId="290"/>
        </pc:sldMkLst>
      </pc:sldChg>
      <pc:sldChg chg="add">
        <pc:chgData name="Hilary Parker" userId="3dc323c8-ce94-43d2-9ff4-4092b5446841" providerId="ADAL" clId="{4C839366-F973-49EE-8413-7376AFA31C49}" dt="2023-09-19T18:40:03.983" v="39"/>
        <pc:sldMkLst>
          <pc:docMk/>
          <pc:sldMk cId="1514892820" sldId="290"/>
        </pc:sldMkLst>
      </pc:sldChg>
      <pc:sldChg chg="add del">
        <pc:chgData name="Hilary Parker" userId="3dc323c8-ce94-43d2-9ff4-4092b5446841" providerId="ADAL" clId="{4C839366-F973-49EE-8413-7376AFA31C49}" dt="2023-09-19T18:39:34.798" v="32" actId="47"/>
        <pc:sldMkLst>
          <pc:docMk/>
          <pc:sldMk cId="192681903" sldId="291"/>
        </pc:sldMkLst>
      </pc:sldChg>
      <pc:sldChg chg="add">
        <pc:chgData name="Hilary Parker" userId="3dc323c8-ce94-43d2-9ff4-4092b5446841" providerId="ADAL" clId="{4C839366-F973-49EE-8413-7376AFA31C49}" dt="2023-09-19T18:40:03.983" v="39"/>
        <pc:sldMkLst>
          <pc:docMk/>
          <pc:sldMk cId="3969825657" sldId="291"/>
        </pc:sldMkLst>
      </pc:sldChg>
      <pc:sldChg chg="add del">
        <pc:chgData name="Hilary Parker" userId="3dc323c8-ce94-43d2-9ff4-4092b5446841" providerId="ADAL" clId="{4C839366-F973-49EE-8413-7376AFA31C49}" dt="2023-09-19T18:38:55.865" v="17" actId="47"/>
        <pc:sldMkLst>
          <pc:docMk/>
          <pc:sldMk cId="418768802" sldId="292"/>
        </pc:sldMkLst>
      </pc:sldChg>
      <pc:sldChg chg="add">
        <pc:chgData name="Hilary Parker" userId="3dc323c8-ce94-43d2-9ff4-4092b5446841" providerId="ADAL" clId="{4C839366-F973-49EE-8413-7376AFA31C49}" dt="2023-09-19T18:40:03.983" v="39"/>
        <pc:sldMkLst>
          <pc:docMk/>
          <pc:sldMk cId="2032749786" sldId="292"/>
        </pc:sldMkLst>
      </pc:sldChg>
      <pc:sldChg chg="add del">
        <pc:chgData name="Hilary Parker" userId="3dc323c8-ce94-43d2-9ff4-4092b5446841" providerId="ADAL" clId="{4C839366-F973-49EE-8413-7376AFA31C49}" dt="2023-09-19T18:38:56.828" v="18" actId="47"/>
        <pc:sldMkLst>
          <pc:docMk/>
          <pc:sldMk cId="1293624403" sldId="293"/>
        </pc:sldMkLst>
      </pc:sldChg>
      <pc:sldChg chg="add">
        <pc:chgData name="Hilary Parker" userId="3dc323c8-ce94-43d2-9ff4-4092b5446841" providerId="ADAL" clId="{4C839366-F973-49EE-8413-7376AFA31C49}" dt="2023-09-19T18:40:03.983" v="39"/>
        <pc:sldMkLst>
          <pc:docMk/>
          <pc:sldMk cId="1619867441" sldId="293"/>
        </pc:sldMkLst>
      </pc:sldChg>
      <pc:sldChg chg="add">
        <pc:chgData name="Hilary Parker" userId="3dc323c8-ce94-43d2-9ff4-4092b5446841" providerId="ADAL" clId="{4C839366-F973-49EE-8413-7376AFA31C49}" dt="2023-09-19T18:40:03.983" v="39"/>
        <pc:sldMkLst>
          <pc:docMk/>
          <pc:sldMk cId="2209064484" sldId="294"/>
        </pc:sldMkLst>
      </pc:sldChg>
      <pc:sldChg chg="add del">
        <pc:chgData name="Hilary Parker" userId="3dc323c8-ce94-43d2-9ff4-4092b5446841" providerId="ADAL" clId="{4C839366-F973-49EE-8413-7376AFA31C49}" dt="2023-09-19T18:38:57.881" v="19" actId="47"/>
        <pc:sldMkLst>
          <pc:docMk/>
          <pc:sldMk cId="2674335139" sldId="294"/>
        </pc:sldMkLst>
      </pc:sldChg>
      <pc:sldChg chg="add">
        <pc:chgData name="Hilary Parker" userId="3dc323c8-ce94-43d2-9ff4-4092b5446841" providerId="ADAL" clId="{4C839366-F973-49EE-8413-7376AFA31C49}" dt="2023-09-19T18:40:03.983" v="39"/>
        <pc:sldMkLst>
          <pc:docMk/>
          <pc:sldMk cId="724488897" sldId="295"/>
        </pc:sldMkLst>
      </pc:sldChg>
      <pc:sldChg chg="add del">
        <pc:chgData name="Hilary Parker" userId="3dc323c8-ce94-43d2-9ff4-4092b5446841" providerId="ADAL" clId="{4C839366-F973-49EE-8413-7376AFA31C49}" dt="2023-09-19T18:38:58.954" v="20" actId="47"/>
        <pc:sldMkLst>
          <pc:docMk/>
          <pc:sldMk cId="3811426732" sldId="295"/>
        </pc:sldMkLst>
      </pc:sldChg>
      <pc:sldChg chg="add del">
        <pc:chgData name="Hilary Parker" userId="3dc323c8-ce94-43d2-9ff4-4092b5446841" providerId="ADAL" clId="{4C839366-F973-49EE-8413-7376AFA31C49}" dt="2023-09-19T18:39:00.363" v="21" actId="47"/>
        <pc:sldMkLst>
          <pc:docMk/>
          <pc:sldMk cId="926522022" sldId="296"/>
        </pc:sldMkLst>
      </pc:sldChg>
      <pc:sldChg chg="add">
        <pc:chgData name="Hilary Parker" userId="3dc323c8-ce94-43d2-9ff4-4092b5446841" providerId="ADAL" clId="{4C839366-F973-49EE-8413-7376AFA31C49}" dt="2023-09-19T18:40:03.983" v="39"/>
        <pc:sldMkLst>
          <pc:docMk/>
          <pc:sldMk cId="2588743595" sldId="296"/>
        </pc:sldMkLst>
      </pc:sldChg>
      <pc:sldChg chg="add del">
        <pc:chgData name="Hilary Parker" userId="3dc323c8-ce94-43d2-9ff4-4092b5446841" providerId="ADAL" clId="{4C839366-F973-49EE-8413-7376AFA31C49}" dt="2023-09-19T18:39:01.864" v="22" actId="47"/>
        <pc:sldMkLst>
          <pc:docMk/>
          <pc:sldMk cId="1514892820" sldId="297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1974441043" sldId="297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3735356689" sldId="298"/>
        </pc:sldMkLst>
      </pc:sldChg>
      <pc:sldChg chg="add del">
        <pc:chgData name="Hilary Parker" userId="3dc323c8-ce94-43d2-9ff4-4092b5446841" providerId="ADAL" clId="{4C839366-F973-49EE-8413-7376AFA31C49}" dt="2023-09-19T18:39:02.824" v="23" actId="47"/>
        <pc:sldMkLst>
          <pc:docMk/>
          <pc:sldMk cId="3969825657" sldId="298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1018840743" sldId="299"/>
        </pc:sldMkLst>
      </pc:sldChg>
      <pc:sldChg chg="add del">
        <pc:chgData name="Hilary Parker" userId="3dc323c8-ce94-43d2-9ff4-4092b5446841" providerId="ADAL" clId="{4C839366-F973-49EE-8413-7376AFA31C49}" dt="2023-09-19T18:39:03.987" v="24" actId="47"/>
        <pc:sldMkLst>
          <pc:docMk/>
          <pc:sldMk cId="2032749786" sldId="299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333549009" sldId="300"/>
        </pc:sldMkLst>
      </pc:sldChg>
      <pc:sldChg chg="add del">
        <pc:chgData name="Hilary Parker" userId="3dc323c8-ce94-43d2-9ff4-4092b5446841" providerId="ADAL" clId="{4C839366-F973-49EE-8413-7376AFA31C49}" dt="2023-09-19T18:39:05.117" v="25" actId="47"/>
        <pc:sldMkLst>
          <pc:docMk/>
          <pc:sldMk cId="1619867441" sldId="300"/>
        </pc:sldMkLst>
      </pc:sldChg>
      <pc:sldChg chg="add del">
        <pc:chgData name="Hilary Parker" userId="3dc323c8-ce94-43d2-9ff4-4092b5446841" providerId="ADAL" clId="{4C839366-F973-49EE-8413-7376AFA31C49}" dt="2023-09-19T18:39:06.463" v="26" actId="47"/>
        <pc:sldMkLst>
          <pc:docMk/>
          <pc:sldMk cId="2209064484" sldId="301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3101826460" sldId="301"/>
        </pc:sldMkLst>
      </pc:sldChg>
      <pc:sldChg chg="add del">
        <pc:chgData name="Hilary Parker" userId="3dc323c8-ce94-43d2-9ff4-4092b5446841" providerId="ADAL" clId="{4C839366-F973-49EE-8413-7376AFA31C49}" dt="2023-09-19T18:39:07.575" v="27" actId="47"/>
        <pc:sldMkLst>
          <pc:docMk/>
          <pc:sldMk cId="724488897" sldId="302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3193360734" sldId="302"/>
        </pc:sldMkLst>
      </pc:sldChg>
      <pc:sldChg chg="add del">
        <pc:chgData name="Hilary Parker" userId="3dc323c8-ce94-43d2-9ff4-4092b5446841" providerId="ADAL" clId="{4C839366-F973-49EE-8413-7376AFA31C49}" dt="2023-09-19T18:39:08.999" v="28" actId="47"/>
        <pc:sldMkLst>
          <pc:docMk/>
          <pc:sldMk cId="2588743595" sldId="303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3609864462" sldId="303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720646695" sldId="304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3757189618" sldId="305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1826937454" sldId="306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3934579261" sldId="307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1056343784" sldId="308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1957161744" sldId="309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402075876" sldId="310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75260338" sldId="311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3864051312" sldId="312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847573424" sldId="313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3709775183" sldId="314"/>
        </pc:sldMkLst>
      </pc:sldChg>
      <pc:sldChg chg="add">
        <pc:chgData name="Hilary Parker" userId="3dc323c8-ce94-43d2-9ff4-4092b5446841" providerId="ADAL" clId="{4C839366-F973-49EE-8413-7376AFA31C49}" dt="2023-09-20T16:55:02.271" v="41"/>
        <pc:sldMkLst>
          <pc:docMk/>
          <pc:sldMk cId="2295281836" sldId="315"/>
        </pc:sldMkLst>
      </pc:sldChg>
      <pc:sldChg chg="addSp delSp modSp new del mod chgLayout">
        <pc:chgData name="Hilary Parker" userId="3dc323c8-ce94-43d2-9ff4-4092b5446841" providerId="ADAL" clId="{4C839366-F973-49EE-8413-7376AFA31C49}" dt="2023-09-20T16:57:20.349" v="76" actId="2696"/>
        <pc:sldMkLst>
          <pc:docMk/>
          <pc:sldMk cId="734322788" sldId="316"/>
        </pc:sldMkLst>
        <pc:spChg chg="add del mod ord">
          <ac:chgData name="Hilary Parker" userId="3dc323c8-ce94-43d2-9ff4-4092b5446841" providerId="ADAL" clId="{4C839366-F973-49EE-8413-7376AFA31C49}" dt="2023-09-20T16:56:04.332" v="75" actId="6264"/>
          <ac:spMkLst>
            <pc:docMk/>
            <pc:sldMk cId="734322788" sldId="316"/>
            <ac:spMk id="2" creationId="{E8261746-9824-13B0-BE9F-FA420FCFCFEF}"/>
          </ac:spMkLst>
        </pc:spChg>
        <pc:spChg chg="del mod">
          <ac:chgData name="Hilary Parker" userId="3dc323c8-ce94-43d2-9ff4-4092b5446841" providerId="ADAL" clId="{4C839366-F973-49EE-8413-7376AFA31C49}" dt="2023-09-20T16:55:31.763" v="69" actId="478"/>
          <ac:spMkLst>
            <pc:docMk/>
            <pc:sldMk cId="734322788" sldId="316"/>
            <ac:spMk id="3" creationId="{99305E4C-E1E6-E7C2-1002-24F263F07F04}"/>
          </ac:spMkLst>
        </pc:spChg>
        <pc:spChg chg="add del mod">
          <ac:chgData name="Hilary Parker" userId="3dc323c8-ce94-43d2-9ff4-4092b5446841" providerId="ADAL" clId="{4C839366-F973-49EE-8413-7376AFA31C49}" dt="2023-09-20T16:55:45.055" v="73" actId="478"/>
          <ac:spMkLst>
            <pc:docMk/>
            <pc:sldMk cId="734322788" sldId="316"/>
            <ac:spMk id="5" creationId="{6341906C-551E-F8BF-0A20-9F1CD1828A1F}"/>
          </ac:spMkLst>
        </pc:spChg>
        <pc:spChg chg="add del mod">
          <ac:chgData name="Hilary Parker" userId="3dc323c8-ce94-43d2-9ff4-4092b5446841" providerId="ADAL" clId="{4C839366-F973-49EE-8413-7376AFA31C49}" dt="2023-09-20T16:56:04.332" v="75" actId="6264"/>
          <ac:spMkLst>
            <pc:docMk/>
            <pc:sldMk cId="734322788" sldId="316"/>
            <ac:spMk id="6" creationId="{4FE08091-054E-C441-322F-985E9FF2252A}"/>
          </ac:spMkLst>
        </pc:spChg>
        <pc:spChg chg="add mod ord">
          <ac:chgData name="Hilary Parker" userId="3dc323c8-ce94-43d2-9ff4-4092b5446841" providerId="ADAL" clId="{4C839366-F973-49EE-8413-7376AFA31C49}" dt="2023-09-20T16:56:04.332" v="75" actId="6264"/>
          <ac:spMkLst>
            <pc:docMk/>
            <pc:sldMk cId="734322788" sldId="316"/>
            <ac:spMk id="7" creationId="{E9CC4CE2-EAB6-F9BD-EA5C-D862D91F0080}"/>
          </ac:spMkLst>
        </pc:spChg>
      </pc:sldChg>
      <pc:sldChg chg="add">
        <pc:chgData name="Hilary Parker" userId="3dc323c8-ce94-43d2-9ff4-4092b5446841" providerId="ADAL" clId="{4C839366-F973-49EE-8413-7376AFA31C49}" dt="2023-09-20T17:09:15.373" v="78"/>
        <pc:sldMkLst>
          <pc:docMk/>
          <pc:sldMk cId="1288117803" sldId="316"/>
        </pc:sldMkLst>
      </pc:sldChg>
      <pc:sldMasterChg chg="add addSldLayout">
        <pc:chgData name="Hilary Parker" userId="3dc323c8-ce94-43d2-9ff4-4092b5446841" providerId="ADAL" clId="{4C839366-F973-49EE-8413-7376AFA31C49}" dt="2023-09-20T17:09:15.373" v="77" actId="27028"/>
        <pc:sldMasterMkLst>
          <pc:docMk/>
          <pc:sldMasterMk cId="1441495304" sldId="2147483648"/>
        </pc:sldMasterMkLst>
        <pc:sldLayoutChg chg="ad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1441495304" sldId="2147483648"/>
            <pc:sldLayoutMk cId="508679116" sldId="2147483649"/>
          </pc:sldLayoutMkLst>
        </pc:sldLayoutChg>
        <pc:sldLayoutChg chg="ad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1441495304" sldId="2147483648"/>
            <pc:sldLayoutMk cId="3151218895" sldId="2147483650"/>
          </pc:sldLayoutMkLst>
        </pc:sldLayoutChg>
        <pc:sldLayoutChg chg="ad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1441495304" sldId="2147483648"/>
            <pc:sldLayoutMk cId="2176935953" sldId="2147483651"/>
          </pc:sldLayoutMkLst>
        </pc:sldLayoutChg>
        <pc:sldLayoutChg chg="ad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1441495304" sldId="2147483648"/>
            <pc:sldLayoutMk cId="3693347038" sldId="2147483652"/>
          </pc:sldLayoutMkLst>
        </pc:sldLayoutChg>
        <pc:sldLayoutChg chg="ad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1441495304" sldId="2147483648"/>
            <pc:sldLayoutMk cId="4165669088" sldId="2147483653"/>
          </pc:sldLayoutMkLst>
        </pc:sldLayoutChg>
        <pc:sldLayoutChg chg="ad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1441495304" sldId="2147483648"/>
            <pc:sldLayoutMk cId="3894614693" sldId="2147483654"/>
          </pc:sldLayoutMkLst>
        </pc:sldLayoutChg>
        <pc:sldLayoutChg chg="ad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1441495304" sldId="2147483648"/>
            <pc:sldLayoutMk cId="1400127046" sldId="2147483655"/>
          </pc:sldLayoutMkLst>
        </pc:sldLayoutChg>
        <pc:sldLayoutChg chg="ad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1441495304" sldId="2147483648"/>
            <pc:sldLayoutMk cId="540494079" sldId="2147483656"/>
          </pc:sldLayoutMkLst>
        </pc:sldLayoutChg>
        <pc:sldLayoutChg chg="ad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1441495304" sldId="2147483648"/>
            <pc:sldLayoutMk cId="3597922674" sldId="2147483657"/>
          </pc:sldLayoutMkLst>
        </pc:sldLayoutChg>
        <pc:sldLayoutChg chg="ad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1441495304" sldId="2147483648"/>
            <pc:sldLayoutMk cId="2066421835" sldId="2147483658"/>
          </pc:sldLayoutMkLst>
        </pc:sldLayoutChg>
        <pc:sldLayoutChg chg="ad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1441495304" sldId="2147483648"/>
            <pc:sldLayoutMk cId="694000174" sldId="2147483659"/>
          </pc:sldLayoutMkLst>
        </pc:sldLayoutChg>
      </pc:sldMasterChg>
      <pc:sldMasterChg chg="add addSldLayout">
        <pc:chgData name="Hilary Parker" userId="3dc323c8-ce94-43d2-9ff4-4092b5446841" providerId="ADAL" clId="{4C839366-F973-49EE-8413-7376AFA31C49}" dt="2023-09-19T18:40:03.983" v="38" actId="27028"/>
        <pc:sldMasterMkLst>
          <pc:docMk/>
          <pc:sldMasterMk cId="2830034261" sldId="2147483660"/>
        </pc:sldMasterMkLst>
        <pc:sldLayoutChg chg="ad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2830034261" sldId="2147483660"/>
            <pc:sldLayoutMk cId="2546786611" sldId="2147483661"/>
          </pc:sldLayoutMkLst>
        </pc:sldLayoutChg>
        <pc:sldLayoutChg chg="ad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2830034261" sldId="2147483660"/>
            <pc:sldLayoutMk cId="1079204654" sldId="2147483662"/>
          </pc:sldLayoutMkLst>
        </pc:sldLayoutChg>
        <pc:sldLayoutChg chg="ad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2830034261" sldId="2147483660"/>
            <pc:sldLayoutMk cId="2317025325" sldId="2147483663"/>
          </pc:sldLayoutMkLst>
        </pc:sldLayoutChg>
        <pc:sldLayoutChg chg="ad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2830034261" sldId="2147483660"/>
            <pc:sldLayoutMk cId="3807034758" sldId="2147483664"/>
          </pc:sldLayoutMkLst>
        </pc:sldLayoutChg>
        <pc:sldLayoutChg chg="ad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2830034261" sldId="2147483660"/>
            <pc:sldLayoutMk cId="3042074551" sldId="2147483665"/>
          </pc:sldLayoutMkLst>
        </pc:sldLayoutChg>
        <pc:sldLayoutChg chg="ad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2830034261" sldId="2147483660"/>
            <pc:sldLayoutMk cId="4222182599" sldId="2147483666"/>
          </pc:sldLayoutMkLst>
        </pc:sldLayoutChg>
        <pc:sldLayoutChg chg="ad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2830034261" sldId="2147483660"/>
            <pc:sldLayoutMk cId="3079176470" sldId="2147483667"/>
          </pc:sldLayoutMkLst>
        </pc:sldLayoutChg>
        <pc:sldLayoutChg chg="ad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2830034261" sldId="2147483660"/>
            <pc:sldLayoutMk cId="1039364024" sldId="2147483668"/>
          </pc:sldLayoutMkLst>
        </pc:sldLayoutChg>
        <pc:sldLayoutChg chg="ad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2830034261" sldId="2147483660"/>
            <pc:sldLayoutMk cId="506269228" sldId="2147483669"/>
          </pc:sldLayoutMkLst>
        </pc:sldLayoutChg>
        <pc:sldLayoutChg chg="ad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2830034261" sldId="2147483660"/>
            <pc:sldLayoutMk cId="1508981308" sldId="2147483670"/>
          </pc:sldLayoutMkLst>
        </pc:sldLayoutChg>
        <pc:sldLayoutChg chg="ad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2830034261" sldId="2147483660"/>
            <pc:sldLayoutMk cId="75484041" sldId="2147483671"/>
          </pc:sldLayoutMkLst>
        </pc:sldLayoutChg>
      </pc:sldMasterChg>
      <pc:sldMasterChg chg="replId delSldLayout modSldLayout">
        <pc:chgData name="Hilary Parker" userId="3dc323c8-ce94-43d2-9ff4-4092b5446841" providerId="ADAL" clId="{4C839366-F973-49EE-8413-7376AFA31C49}" dt="2023-09-20T17:09:15.373" v="77" actId="27028"/>
        <pc:sldMasterMkLst>
          <pc:docMk/>
          <pc:sldMasterMk cId="753184968" sldId="2147483672"/>
        </pc:sldMasterMkLst>
        <pc:sldLayoutChg chg="del">
          <pc:chgData name="Hilary Parker" userId="3dc323c8-ce94-43d2-9ff4-4092b5446841" providerId="ADAL" clId="{4C839366-F973-49EE-8413-7376AFA31C49}" dt="2023-09-19T18:30:44.219" v="7" actId="2696"/>
          <pc:sldLayoutMkLst>
            <pc:docMk/>
            <pc:sldMasterMk cId="753184968" sldId="2147483672"/>
            <pc:sldLayoutMk cId="449701420" sldId="2147483660"/>
          </pc:sldLayoutMkLst>
        </pc:sldLayoutChg>
        <pc:sldLayoutChg chg="del">
          <pc:chgData name="Hilary Parker" userId="3dc323c8-ce94-43d2-9ff4-4092b5446841" providerId="ADAL" clId="{4C839366-F973-49EE-8413-7376AFA31C49}" dt="2023-09-19T18:31:07.678" v="8" actId="47"/>
          <pc:sldLayoutMkLst>
            <pc:docMk/>
            <pc:sldMasterMk cId="753184968" sldId="2147483672"/>
            <pc:sldLayoutMk cId="3683276180" sldId="2147483661"/>
          </pc:sldLayoutMkLst>
        </pc:sldLayoutChg>
        <pc:sldLayoutChg chg="replI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753184968" sldId="2147483672"/>
            <pc:sldLayoutMk cId="1822982582" sldId="2147483673"/>
          </pc:sldLayoutMkLst>
        </pc:sldLayoutChg>
        <pc:sldLayoutChg chg="replI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753184968" sldId="2147483672"/>
            <pc:sldLayoutMk cId="1347106211" sldId="2147483674"/>
          </pc:sldLayoutMkLst>
        </pc:sldLayoutChg>
        <pc:sldLayoutChg chg="replI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753184968" sldId="2147483672"/>
            <pc:sldLayoutMk cId="307620927" sldId="2147483675"/>
          </pc:sldLayoutMkLst>
        </pc:sldLayoutChg>
        <pc:sldLayoutChg chg="replI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753184968" sldId="2147483672"/>
            <pc:sldLayoutMk cId="4175501462" sldId="2147483676"/>
          </pc:sldLayoutMkLst>
        </pc:sldLayoutChg>
        <pc:sldLayoutChg chg="replI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753184968" sldId="2147483672"/>
            <pc:sldLayoutMk cId="4235761601" sldId="2147483677"/>
          </pc:sldLayoutMkLst>
        </pc:sldLayoutChg>
        <pc:sldLayoutChg chg="replI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753184968" sldId="2147483672"/>
            <pc:sldLayoutMk cId="1716411366" sldId="2147483678"/>
          </pc:sldLayoutMkLst>
        </pc:sldLayoutChg>
        <pc:sldLayoutChg chg="replI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753184968" sldId="2147483672"/>
            <pc:sldLayoutMk cId="823323101" sldId="2147483679"/>
          </pc:sldLayoutMkLst>
        </pc:sldLayoutChg>
        <pc:sldLayoutChg chg="replId">
          <pc:chgData name="Hilary Parker" userId="3dc323c8-ce94-43d2-9ff4-4092b5446841" providerId="ADAL" clId="{4C839366-F973-49EE-8413-7376AFA31C49}" dt="2023-09-19T18:40:03.983" v="38" actId="27028"/>
          <pc:sldLayoutMkLst>
            <pc:docMk/>
            <pc:sldMasterMk cId="753184968" sldId="2147483672"/>
            <pc:sldLayoutMk cId="2835154090" sldId="2147483680"/>
          </pc:sldLayoutMkLst>
        </pc:sldLayoutChg>
        <pc:sldLayoutChg chg="replI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753184968" sldId="2147483672"/>
            <pc:sldLayoutMk cId="2528392122" sldId="2147483714"/>
          </pc:sldLayoutMkLst>
        </pc:sldLayoutChg>
        <pc:sldLayoutChg chg="replI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753184968" sldId="2147483672"/>
            <pc:sldLayoutMk cId="1509335633" sldId="2147483715"/>
          </pc:sldLayoutMkLst>
        </pc:sldLayoutChg>
        <pc:sldLayoutChg chg="replI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753184968" sldId="2147483672"/>
            <pc:sldLayoutMk cId="3367673163" sldId="2147483716"/>
          </pc:sldLayoutMkLst>
        </pc:sldLayoutChg>
      </pc:sldMasterChg>
      <pc:sldMasterChg chg="add addSldLayout">
        <pc:chgData name="Hilary Parker" userId="3dc323c8-ce94-43d2-9ff4-4092b5446841" providerId="ADAL" clId="{4C839366-F973-49EE-8413-7376AFA31C49}" dt="2023-09-20T16:55:02.271" v="40" actId="27028"/>
        <pc:sldMasterMkLst>
          <pc:docMk/>
          <pc:sldMasterMk cId="325099781" sldId="2147483696"/>
        </pc:sldMasterMkLst>
        <pc:sldLayoutChg chg="add">
          <pc:chgData name="Hilary Parker" userId="3dc323c8-ce94-43d2-9ff4-4092b5446841" providerId="ADAL" clId="{4C839366-F973-49EE-8413-7376AFA31C49}" dt="2023-09-20T16:55:02.271" v="40" actId="27028"/>
          <pc:sldLayoutMkLst>
            <pc:docMk/>
            <pc:sldMasterMk cId="325099781" sldId="2147483696"/>
            <pc:sldLayoutMk cId="3202985297" sldId="2147483697"/>
          </pc:sldLayoutMkLst>
        </pc:sldLayoutChg>
        <pc:sldLayoutChg chg="add">
          <pc:chgData name="Hilary Parker" userId="3dc323c8-ce94-43d2-9ff4-4092b5446841" providerId="ADAL" clId="{4C839366-F973-49EE-8413-7376AFA31C49}" dt="2023-09-20T16:55:02.271" v="40" actId="27028"/>
          <pc:sldLayoutMkLst>
            <pc:docMk/>
            <pc:sldMasterMk cId="325099781" sldId="2147483696"/>
            <pc:sldLayoutMk cId="1546316366" sldId="2147483698"/>
          </pc:sldLayoutMkLst>
        </pc:sldLayoutChg>
        <pc:sldLayoutChg chg="add">
          <pc:chgData name="Hilary Parker" userId="3dc323c8-ce94-43d2-9ff4-4092b5446841" providerId="ADAL" clId="{4C839366-F973-49EE-8413-7376AFA31C49}" dt="2023-09-20T16:55:02.271" v="40" actId="27028"/>
          <pc:sldLayoutMkLst>
            <pc:docMk/>
            <pc:sldMasterMk cId="325099781" sldId="2147483696"/>
            <pc:sldLayoutMk cId="1813108604" sldId="2147483699"/>
          </pc:sldLayoutMkLst>
        </pc:sldLayoutChg>
        <pc:sldLayoutChg chg="add">
          <pc:chgData name="Hilary Parker" userId="3dc323c8-ce94-43d2-9ff4-4092b5446841" providerId="ADAL" clId="{4C839366-F973-49EE-8413-7376AFA31C49}" dt="2023-09-20T16:55:02.271" v="40" actId="27028"/>
          <pc:sldLayoutMkLst>
            <pc:docMk/>
            <pc:sldMasterMk cId="325099781" sldId="2147483696"/>
            <pc:sldLayoutMk cId="3656678233" sldId="2147483700"/>
          </pc:sldLayoutMkLst>
        </pc:sldLayoutChg>
        <pc:sldLayoutChg chg="add">
          <pc:chgData name="Hilary Parker" userId="3dc323c8-ce94-43d2-9ff4-4092b5446841" providerId="ADAL" clId="{4C839366-F973-49EE-8413-7376AFA31C49}" dt="2023-09-20T16:55:02.271" v="40" actId="27028"/>
          <pc:sldLayoutMkLst>
            <pc:docMk/>
            <pc:sldMasterMk cId="325099781" sldId="2147483696"/>
            <pc:sldLayoutMk cId="4257683487" sldId="2147483701"/>
          </pc:sldLayoutMkLst>
        </pc:sldLayoutChg>
        <pc:sldLayoutChg chg="add">
          <pc:chgData name="Hilary Parker" userId="3dc323c8-ce94-43d2-9ff4-4092b5446841" providerId="ADAL" clId="{4C839366-F973-49EE-8413-7376AFA31C49}" dt="2023-09-20T16:55:02.271" v="40" actId="27028"/>
          <pc:sldLayoutMkLst>
            <pc:docMk/>
            <pc:sldMasterMk cId="325099781" sldId="2147483696"/>
            <pc:sldLayoutMk cId="1932529393" sldId="2147483702"/>
          </pc:sldLayoutMkLst>
        </pc:sldLayoutChg>
        <pc:sldLayoutChg chg="add">
          <pc:chgData name="Hilary Parker" userId="3dc323c8-ce94-43d2-9ff4-4092b5446841" providerId="ADAL" clId="{4C839366-F973-49EE-8413-7376AFA31C49}" dt="2023-09-20T16:55:02.271" v="40" actId="27028"/>
          <pc:sldLayoutMkLst>
            <pc:docMk/>
            <pc:sldMasterMk cId="325099781" sldId="2147483696"/>
            <pc:sldLayoutMk cId="3539452101" sldId="2147483703"/>
          </pc:sldLayoutMkLst>
        </pc:sldLayoutChg>
        <pc:sldLayoutChg chg="add">
          <pc:chgData name="Hilary Parker" userId="3dc323c8-ce94-43d2-9ff4-4092b5446841" providerId="ADAL" clId="{4C839366-F973-49EE-8413-7376AFA31C49}" dt="2023-09-20T16:55:02.271" v="40" actId="27028"/>
          <pc:sldLayoutMkLst>
            <pc:docMk/>
            <pc:sldMasterMk cId="325099781" sldId="2147483696"/>
            <pc:sldLayoutMk cId="1596196868" sldId="2147483704"/>
          </pc:sldLayoutMkLst>
        </pc:sldLayoutChg>
        <pc:sldLayoutChg chg="add">
          <pc:chgData name="Hilary Parker" userId="3dc323c8-ce94-43d2-9ff4-4092b5446841" providerId="ADAL" clId="{4C839366-F973-49EE-8413-7376AFA31C49}" dt="2023-09-20T16:55:02.271" v="40" actId="27028"/>
          <pc:sldLayoutMkLst>
            <pc:docMk/>
            <pc:sldMasterMk cId="325099781" sldId="2147483696"/>
            <pc:sldLayoutMk cId="3767965535" sldId="2147483706"/>
          </pc:sldLayoutMkLst>
        </pc:sldLayoutChg>
        <pc:sldLayoutChg chg="add">
          <pc:chgData name="Hilary Parker" userId="3dc323c8-ce94-43d2-9ff4-4092b5446841" providerId="ADAL" clId="{4C839366-F973-49EE-8413-7376AFA31C49}" dt="2023-09-20T16:55:02.271" v="40" actId="27028"/>
          <pc:sldLayoutMkLst>
            <pc:docMk/>
            <pc:sldMasterMk cId="325099781" sldId="2147483696"/>
            <pc:sldLayoutMk cId="2733165012" sldId="2147483707"/>
          </pc:sldLayoutMkLst>
        </pc:sldLayoutChg>
      </pc:sldMasterChg>
      <pc:sldMasterChg chg="add del replId addSldLayout delSldLayout modSldLayout">
        <pc:chgData name="Hilary Parker" userId="3dc323c8-ce94-43d2-9ff4-4092b5446841" providerId="ADAL" clId="{4C839366-F973-49EE-8413-7376AFA31C49}" dt="2023-09-20T17:09:15.373" v="77" actId="27028"/>
        <pc:sldMasterMkLst>
          <pc:docMk/>
          <pc:sldMasterMk cId="0" sldId="2147483708"/>
        </pc:sldMasterMkLst>
        <pc:sldLayoutChg chg="add del">
          <pc:chgData name="Hilary Parker" userId="3dc323c8-ce94-43d2-9ff4-4092b5446841" providerId="ADAL" clId="{4C839366-F973-49EE-8413-7376AFA31C49}" dt="2023-09-19T18:39:22.729" v="29" actId="47"/>
          <pc:sldLayoutMkLst>
            <pc:docMk/>
            <pc:sldMasterMk cId="0" sldId="2147483708"/>
            <pc:sldLayoutMk cId="4019297827" sldId="2147483654"/>
          </pc:sldLayoutMkLst>
        </pc:sldLayoutChg>
        <pc:sldLayoutChg chg="add del">
          <pc:chgData name="Hilary Parker" userId="3dc323c8-ce94-43d2-9ff4-4092b5446841" providerId="ADAL" clId="{4C839366-F973-49EE-8413-7376AFA31C49}" dt="2023-09-19T18:39:43.464" v="37" actId="47"/>
          <pc:sldLayoutMkLst>
            <pc:docMk/>
            <pc:sldMasterMk cId="0" sldId="2147483708"/>
            <pc:sldLayoutMk cId="719127917" sldId="2147483655"/>
          </pc:sldLayoutMkLst>
        </pc:sldLayoutChg>
        <pc:sldLayoutChg chg="add del">
          <pc:chgData name="Hilary Parker" userId="3dc323c8-ce94-43d2-9ff4-4092b5446841" providerId="ADAL" clId="{4C839366-F973-49EE-8413-7376AFA31C49}" dt="2023-09-19T18:39:00.363" v="21" actId="47"/>
          <pc:sldLayoutMkLst>
            <pc:docMk/>
            <pc:sldMasterMk cId="0" sldId="2147483708"/>
            <pc:sldLayoutMk cId="1841592035" sldId="2147483656"/>
          </pc:sldLayoutMkLst>
        </pc:sldLayoutChg>
        <pc:sldLayoutChg chg="add del replI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0" sldId="2147483708"/>
            <pc:sldLayoutMk cId="0" sldId="2147483709"/>
          </pc:sldLayoutMkLst>
        </pc:sldLayoutChg>
        <pc:sldLayoutChg chg="add del replI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0" sldId="2147483708"/>
            <pc:sldLayoutMk cId="0" sldId="2147483710"/>
          </pc:sldLayoutMkLst>
        </pc:sldLayoutChg>
        <pc:sldLayoutChg chg="add del replI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0" sldId="2147483708"/>
            <pc:sldLayoutMk cId="0" sldId="2147483711"/>
          </pc:sldLayoutMkLst>
        </pc:sldLayoutChg>
        <pc:sldLayoutChg chg="add del replI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0" sldId="2147483708"/>
            <pc:sldLayoutMk cId="0" sldId="2147483712"/>
          </pc:sldLayoutMkLst>
        </pc:sldLayoutChg>
        <pc:sldLayoutChg chg="add del replId">
          <pc:chgData name="Hilary Parker" userId="3dc323c8-ce94-43d2-9ff4-4092b5446841" providerId="ADAL" clId="{4C839366-F973-49EE-8413-7376AFA31C49}" dt="2023-09-20T17:09:15.373" v="77" actId="27028"/>
          <pc:sldLayoutMkLst>
            <pc:docMk/>
            <pc:sldMasterMk cId="0" sldId="2147483708"/>
            <pc:sldLayoutMk cId="0" sldId="2147483713"/>
          </pc:sldLayoutMkLst>
        </pc:sldLayoutChg>
      </pc:sldMasterChg>
    </pc:docChg>
  </pc:docChgLst>
  <pc:docChgLst>
    <pc:chgData name="Aaron Weinberg" userId="1623a3f2-29d2-4e46-9382-4c9644db6a1b" providerId="ADAL" clId="{2382361A-FC48-47AC-BCF3-EBEE4BA5C335}"/>
    <pc:docChg chg="addSld modSld">
      <pc:chgData name="Aaron Weinberg" userId="1623a3f2-29d2-4e46-9382-4c9644db6a1b" providerId="ADAL" clId="{2382361A-FC48-47AC-BCF3-EBEE4BA5C335}" dt="2023-09-22T17:35:25.733" v="0"/>
      <pc:docMkLst>
        <pc:docMk/>
      </pc:docMkLst>
      <pc:sldChg chg="add modTransition">
        <pc:chgData name="Aaron Weinberg" userId="1623a3f2-29d2-4e46-9382-4c9644db6a1b" providerId="ADAL" clId="{2382361A-FC48-47AC-BCF3-EBEE4BA5C335}" dt="2023-09-22T17:35:25.733" v="0"/>
        <pc:sldMkLst>
          <pc:docMk/>
          <pc:sldMk cId="4181612106" sldId="272"/>
        </pc:sldMkLst>
      </pc:sldChg>
      <pc:sldChg chg="add modTransition">
        <pc:chgData name="Aaron Weinberg" userId="1623a3f2-29d2-4e46-9382-4c9644db6a1b" providerId="ADAL" clId="{2382361A-FC48-47AC-BCF3-EBEE4BA5C335}" dt="2023-09-22T17:35:25.733" v="0"/>
        <pc:sldMkLst>
          <pc:docMk/>
          <pc:sldMk cId="3057412019" sldId="31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2">
                <a:alpha val="50000"/>
              </a:schemeClr>
            </a:solidFill>
            <a:ln w="25400">
              <a:noFill/>
            </a:ln>
            <a:effectLst/>
          </c:spPr>
          <c:cat>
            <c:numRef>
              <c:f>Sheet1!$A$2:$A$404</c:f>
              <c:numCache>
                <c:formatCode>General</c:formatCode>
                <c:ptCount val="403"/>
                <c:pt idx="0" formatCode="0">
                  <c:v>1990</c:v>
                </c:pt>
                <c:pt idx="12" formatCode="0">
                  <c:v>1991</c:v>
                </c:pt>
                <c:pt idx="24" formatCode="0">
                  <c:v>1992</c:v>
                </c:pt>
                <c:pt idx="36" formatCode="0">
                  <c:v>1993</c:v>
                </c:pt>
                <c:pt idx="48" formatCode="0">
                  <c:v>1994</c:v>
                </c:pt>
                <c:pt idx="60" formatCode="0">
                  <c:v>1995</c:v>
                </c:pt>
                <c:pt idx="72" formatCode="0">
                  <c:v>1996</c:v>
                </c:pt>
                <c:pt idx="84" formatCode="0">
                  <c:v>1997</c:v>
                </c:pt>
                <c:pt idx="96" formatCode="0">
                  <c:v>1998</c:v>
                </c:pt>
                <c:pt idx="108" formatCode="0">
                  <c:v>1999</c:v>
                </c:pt>
                <c:pt idx="120" formatCode="0">
                  <c:v>2000</c:v>
                </c:pt>
                <c:pt idx="132" formatCode="0">
                  <c:v>2001</c:v>
                </c:pt>
                <c:pt idx="144" formatCode="0">
                  <c:v>2002</c:v>
                </c:pt>
                <c:pt idx="156" formatCode="0">
                  <c:v>2003</c:v>
                </c:pt>
                <c:pt idx="168" formatCode="0">
                  <c:v>2004</c:v>
                </c:pt>
                <c:pt idx="180" formatCode="0">
                  <c:v>2005</c:v>
                </c:pt>
                <c:pt idx="192" formatCode="0">
                  <c:v>2006</c:v>
                </c:pt>
                <c:pt idx="204" formatCode="0">
                  <c:v>2007</c:v>
                </c:pt>
                <c:pt idx="216" formatCode="0">
                  <c:v>2008</c:v>
                </c:pt>
                <c:pt idx="228" formatCode="0">
                  <c:v>2009</c:v>
                </c:pt>
                <c:pt idx="240" formatCode="0">
                  <c:v>2010</c:v>
                </c:pt>
                <c:pt idx="252" formatCode="0">
                  <c:v>2011</c:v>
                </c:pt>
                <c:pt idx="264" formatCode="0">
                  <c:v>2012</c:v>
                </c:pt>
                <c:pt idx="276" formatCode="0">
                  <c:v>2013</c:v>
                </c:pt>
                <c:pt idx="288" formatCode="0">
                  <c:v>2014</c:v>
                </c:pt>
                <c:pt idx="300" formatCode="0">
                  <c:v>2015</c:v>
                </c:pt>
                <c:pt idx="312" formatCode="0">
                  <c:v>2016</c:v>
                </c:pt>
                <c:pt idx="324" formatCode="0">
                  <c:v>2017</c:v>
                </c:pt>
                <c:pt idx="336" formatCode="0">
                  <c:v>2018</c:v>
                </c:pt>
                <c:pt idx="348" formatCode="0">
                  <c:v>2019</c:v>
                </c:pt>
                <c:pt idx="360" formatCode="0">
                  <c:v>2020</c:v>
                </c:pt>
                <c:pt idx="372" formatCode="0">
                  <c:v>2021</c:v>
                </c:pt>
                <c:pt idx="384" formatCode="0">
                  <c:v>2022</c:v>
                </c:pt>
                <c:pt idx="396" formatCode="0">
                  <c:v>2023</c:v>
                </c:pt>
              </c:numCache>
            </c:numRef>
          </c:cat>
          <c:val>
            <c:numRef>
              <c:f>Sheet1!$C$2:$C$404</c:f>
              <c:numCache>
                <c:formatCode>General</c:formatCode>
                <c:ptCount val="403"/>
                <c:pt idx="6">
                  <c:v>3800000</c:v>
                </c:pt>
                <c:pt idx="7">
                  <c:v>3800000</c:v>
                </c:pt>
                <c:pt idx="8">
                  <c:v>3800000</c:v>
                </c:pt>
                <c:pt idx="9">
                  <c:v>3800000</c:v>
                </c:pt>
                <c:pt idx="10">
                  <c:v>3800000</c:v>
                </c:pt>
                <c:pt idx="11">
                  <c:v>3800000</c:v>
                </c:pt>
                <c:pt idx="12">
                  <c:v>3800000</c:v>
                </c:pt>
                <c:pt idx="13">
                  <c:v>3800000</c:v>
                </c:pt>
                <c:pt idx="14">
                  <c:v>3800000</c:v>
                </c:pt>
                <c:pt idx="134">
                  <c:v>3800000</c:v>
                </c:pt>
                <c:pt idx="135">
                  <c:v>3800000</c:v>
                </c:pt>
                <c:pt idx="136">
                  <c:v>3800000</c:v>
                </c:pt>
                <c:pt idx="137">
                  <c:v>3800000</c:v>
                </c:pt>
                <c:pt idx="138">
                  <c:v>3800000</c:v>
                </c:pt>
                <c:pt idx="139">
                  <c:v>3800000</c:v>
                </c:pt>
                <c:pt idx="140">
                  <c:v>3800000</c:v>
                </c:pt>
                <c:pt idx="141">
                  <c:v>3800000</c:v>
                </c:pt>
                <c:pt idx="142">
                  <c:v>3800000</c:v>
                </c:pt>
                <c:pt idx="215">
                  <c:v>3800000</c:v>
                </c:pt>
                <c:pt idx="216">
                  <c:v>3800000</c:v>
                </c:pt>
                <c:pt idx="217">
                  <c:v>3800000</c:v>
                </c:pt>
                <c:pt idx="218">
                  <c:v>3800000</c:v>
                </c:pt>
                <c:pt idx="219">
                  <c:v>3800000</c:v>
                </c:pt>
                <c:pt idx="220">
                  <c:v>3800000</c:v>
                </c:pt>
                <c:pt idx="221">
                  <c:v>3800000</c:v>
                </c:pt>
                <c:pt idx="222">
                  <c:v>3800000</c:v>
                </c:pt>
                <c:pt idx="223">
                  <c:v>3800000</c:v>
                </c:pt>
                <c:pt idx="224">
                  <c:v>3800000</c:v>
                </c:pt>
                <c:pt idx="225">
                  <c:v>3800000</c:v>
                </c:pt>
                <c:pt idx="226">
                  <c:v>3800000</c:v>
                </c:pt>
                <c:pt idx="227">
                  <c:v>3800000</c:v>
                </c:pt>
                <c:pt idx="228">
                  <c:v>3800000</c:v>
                </c:pt>
                <c:pt idx="229">
                  <c:v>3800000</c:v>
                </c:pt>
                <c:pt idx="230">
                  <c:v>3800000</c:v>
                </c:pt>
                <c:pt idx="231">
                  <c:v>3800000</c:v>
                </c:pt>
                <c:pt idx="232">
                  <c:v>3800000</c:v>
                </c:pt>
                <c:pt idx="233">
                  <c:v>3800000</c:v>
                </c:pt>
                <c:pt idx="361">
                  <c:v>3800000</c:v>
                </c:pt>
                <c:pt idx="362">
                  <c:v>3800000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ED-4FB3-A601-207CA6AF9C25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Total Nonfarm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Sheet1!$A$2:$A$404</c:f>
              <c:numCache>
                <c:formatCode>General</c:formatCode>
                <c:ptCount val="403"/>
                <c:pt idx="0" formatCode="0">
                  <c:v>1990</c:v>
                </c:pt>
                <c:pt idx="12" formatCode="0">
                  <c:v>1991</c:v>
                </c:pt>
                <c:pt idx="24" formatCode="0">
                  <c:v>1992</c:v>
                </c:pt>
                <c:pt idx="36" formatCode="0">
                  <c:v>1993</c:v>
                </c:pt>
                <c:pt idx="48" formatCode="0">
                  <c:v>1994</c:v>
                </c:pt>
                <c:pt idx="60" formatCode="0">
                  <c:v>1995</c:v>
                </c:pt>
                <c:pt idx="72" formatCode="0">
                  <c:v>1996</c:v>
                </c:pt>
                <c:pt idx="84" formatCode="0">
                  <c:v>1997</c:v>
                </c:pt>
                <c:pt idx="96" formatCode="0">
                  <c:v>1998</c:v>
                </c:pt>
                <c:pt idx="108" formatCode="0">
                  <c:v>1999</c:v>
                </c:pt>
                <c:pt idx="120" formatCode="0">
                  <c:v>2000</c:v>
                </c:pt>
                <c:pt idx="132" formatCode="0">
                  <c:v>2001</c:v>
                </c:pt>
                <c:pt idx="144" formatCode="0">
                  <c:v>2002</c:v>
                </c:pt>
                <c:pt idx="156" formatCode="0">
                  <c:v>2003</c:v>
                </c:pt>
                <c:pt idx="168" formatCode="0">
                  <c:v>2004</c:v>
                </c:pt>
                <c:pt idx="180" formatCode="0">
                  <c:v>2005</c:v>
                </c:pt>
                <c:pt idx="192" formatCode="0">
                  <c:v>2006</c:v>
                </c:pt>
                <c:pt idx="204" formatCode="0">
                  <c:v>2007</c:v>
                </c:pt>
                <c:pt idx="216" formatCode="0">
                  <c:v>2008</c:v>
                </c:pt>
                <c:pt idx="228" formatCode="0">
                  <c:v>2009</c:v>
                </c:pt>
                <c:pt idx="240" formatCode="0">
                  <c:v>2010</c:v>
                </c:pt>
                <c:pt idx="252" formatCode="0">
                  <c:v>2011</c:v>
                </c:pt>
                <c:pt idx="264" formatCode="0">
                  <c:v>2012</c:v>
                </c:pt>
                <c:pt idx="276" formatCode="0">
                  <c:v>2013</c:v>
                </c:pt>
                <c:pt idx="288" formatCode="0">
                  <c:v>2014</c:v>
                </c:pt>
                <c:pt idx="300" formatCode="0">
                  <c:v>2015</c:v>
                </c:pt>
                <c:pt idx="312" formatCode="0">
                  <c:v>2016</c:v>
                </c:pt>
                <c:pt idx="324" formatCode="0">
                  <c:v>2017</c:v>
                </c:pt>
                <c:pt idx="336" formatCode="0">
                  <c:v>2018</c:v>
                </c:pt>
                <c:pt idx="348" formatCode="0">
                  <c:v>2019</c:v>
                </c:pt>
                <c:pt idx="360" formatCode="0">
                  <c:v>2020</c:v>
                </c:pt>
                <c:pt idx="372" formatCode="0">
                  <c:v>2021</c:v>
                </c:pt>
                <c:pt idx="384" formatCode="0">
                  <c:v>2022</c:v>
                </c:pt>
                <c:pt idx="396" formatCode="0">
                  <c:v>2023</c:v>
                </c:pt>
              </c:numCache>
            </c:numRef>
          </c:cat>
          <c:val>
            <c:numRef>
              <c:f>Sheet1!$B$2:$B$404</c:f>
              <c:numCache>
                <c:formatCode>General</c:formatCode>
                <c:ptCount val="403"/>
                <c:pt idx="0">
                  <c:v>2122800</c:v>
                </c:pt>
                <c:pt idx="1">
                  <c:v>2122700</c:v>
                </c:pt>
                <c:pt idx="2">
                  <c:v>2132700</c:v>
                </c:pt>
                <c:pt idx="3">
                  <c:v>2139400</c:v>
                </c:pt>
                <c:pt idx="4">
                  <c:v>2146100</c:v>
                </c:pt>
                <c:pt idx="5">
                  <c:v>2154400</c:v>
                </c:pt>
                <c:pt idx="6">
                  <c:v>2151000</c:v>
                </c:pt>
                <c:pt idx="7">
                  <c:v>2169200</c:v>
                </c:pt>
                <c:pt idx="8">
                  <c:v>2165100</c:v>
                </c:pt>
                <c:pt idx="9">
                  <c:v>2153400</c:v>
                </c:pt>
                <c:pt idx="10">
                  <c:v>2158200</c:v>
                </c:pt>
                <c:pt idx="11">
                  <c:v>2157400</c:v>
                </c:pt>
                <c:pt idx="12">
                  <c:v>2166200</c:v>
                </c:pt>
                <c:pt idx="13">
                  <c:v>2163700</c:v>
                </c:pt>
                <c:pt idx="14">
                  <c:v>2171500</c:v>
                </c:pt>
                <c:pt idx="15">
                  <c:v>2171800</c:v>
                </c:pt>
                <c:pt idx="16">
                  <c:v>2181700</c:v>
                </c:pt>
                <c:pt idx="17">
                  <c:v>2176100</c:v>
                </c:pt>
                <c:pt idx="18">
                  <c:v>2182400</c:v>
                </c:pt>
                <c:pt idx="19">
                  <c:v>2190000</c:v>
                </c:pt>
                <c:pt idx="20">
                  <c:v>2195000</c:v>
                </c:pt>
                <c:pt idx="21">
                  <c:v>2196300</c:v>
                </c:pt>
                <c:pt idx="22">
                  <c:v>2195800</c:v>
                </c:pt>
                <c:pt idx="23">
                  <c:v>2196500</c:v>
                </c:pt>
                <c:pt idx="24">
                  <c:v>2212300</c:v>
                </c:pt>
                <c:pt idx="25">
                  <c:v>2213600</c:v>
                </c:pt>
                <c:pt idx="26">
                  <c:v>2220200</c:v>
                </c:pt>
                <c:pt idx="27">
                  <c:v>2222500</c:v>
                </c:pt>
                <c:pt idx="28">
                  <c:v>2225700</c:v>
                </c:pt>
                <c:pt idx="29">
                  <c:v>2224200</c:v>
                </c:pt>
                <c:pt idx="30">
                  <c:v>2223300</c:v>
                </c:pt>
                <c:pt idx="31">
                  <c:v>2230600</c:v>
                </c:pt>
                <c:pt idx="32">
                  <c:v>2237500</c:v>
                </c:pt>
                <c:pt idx="33">
                  <c:v>2240300</c:v>
                </c:pt>
                <c:pt idx="34">
                  <c:v>2238200</c:v>
                </c:pt>
                <c:pt idx="35">
                  <c:v>2243200</c:v>
                </c:pt>
                <c:pt idx="36">
                  <c:v>2238500</c:v>
                </c:pt>
                <c:pt idx="37">
                  <c:v>2243400</c:v>
                </c:pt>
                <c:pt idx="38">
                  <c:v>2250500</c:v>
                </c:pt>
                <c:pt idx="39">
                  <c:v>2257400</c:v>
                </c:pt>
                <c:pt idx="40">
                  <c:v>2261000</c:v>
                </c:pt>
                <c:pt idx="41">
                  <c:v>2264800</c:v>
                </c:pt>
                <c:pt idx="42">
                  <c:v>2276400</c:v>
                </c:pt>
                <c:pt idx="43">
                  <c:v>2276100</c:v>
                </c:pt>
                <c:pt idx="44">
                  <c:v>2288600</c:v>
                </c:pt>
                <c:pt idx="45">
                  <c:v>2278500</c:v>
                </c:pt>
                <c:pt idx="46">
                  <c:v>2281900</c:v>
                </c:pt>
                <c:pt idx="47">
                  <c:v>2287400</c:v>
                </c:pt>
                <c:pt idx="48">
                  <c:v>2293000</c:v>
                </c:pt>
                <c:pt idx="49">
                  <c:v>2295400</c:v>
                </c:pt>
                <c:pt idx="50">
                  <c:v>2295700</c:v>
                </c:pt>
                <c:pt idx="51">
                  <c:v>2304400</c:v>
                </c:pt>
                <c:pt idx="52">
                  <c:v>2306300</c:v>
                </c:pt>
                <c:pt idx="53">
                  <c:v>2313400</c:v>
                </c:pt>
                <c:pt idx="54">
                  <c:v>2308200</c:v>
                </c:pt>
                <c:pt idx="55">
                  <c:v>2322900</c:v>
                </c:pt>
                <c:pt idx="56">
                  <c:v>2336900</c:v>
                </c:pt>
                <c:pt idx="57">
                  <c:v>2333200</c:v>
                </c:pt>
                <c:pt idx="58">
                  <c:v>2344100</c:v>
                </c:pt>
                <c:pt idx="59">
                  <c:v>2347000</c:v>
                </c:pt>
                <c:pt idx="60">
                  <c:v>2349500</c:v>
                </c:pt>
                <c:pt idx="61">
                  <c:v>2351600</c:v>
                </c:pt>
                <c:pt idx="62">
                  <c:v>2362900</c:v>
                </c:pt>
                <c:pt idx="63">
                  <c:v>2359100</c:v>
                </c:pt>
                <c:pt idx="64">
                  <c:v>2360800</c:v>
                </c:pt>
                <c:pt idx="65">
                  <c:v>2373200</c:v>
                </c:pt>
                <c:pt idx="66">
                  <c:v>2349200</c:v>
                </c:pt>
                <c:pt idx="67">
                  <c:v>2364700</c:v>
                </c:pt>
                <c:pt idx="68">
                  <c:v>2376900</c:v>
                </c:pt>
                <c:pt idx="69">
                  <c:v>2351000</c:v>
                </c:pt>
                <c:pt idx="70">
                  <c:v>2356900</c:v>
                </c:pt>
                <c:pt idx="71">
                  <c:v>2379200</c:v>
                </c:pt>
                <c:pt idx="72">
                  <c:v>2390400</c:v>
                </c:pt>
                <c:pt idx="73">
                  <c:v>2391000</c:v>
                </c:pt>
                <c:pt idx="74">
                  <c:v>2406100</c:v>
                </c:pt>
                <c:pt idx="75">
                  <c:v>2408700</c:v>
                </c:pt>
                <c:pt idx="76">
                  <c:v>2418000</c:v>
                </c:pt>
                <c:pt idx="77">
                  <c:v>2422500</c:v>
                </c:pt>
                <c:pt idx="78">
                  <c:v>2428800</c:v>
                </c:pt>
                <c:pt idx="79">
                  <c:v>2443200</c:v>
                </c:pt>
                <c:pt idx="80">
                  <c:v>2447800</c:v>
                </c:pt>
                <c:pt idx="81">
                  <c:v>2461900</c:v>
                </c:pt>
                <c:pt idx="82">
                  <c:v>2470900</c:v>
                </c:pt>
                <c:pt idx="83">
                  <c:v>2479800</c:v>
                </c:pt>
                <c:pt idx="84">
                  <c:v>2485500</c:v>
                </c:pt>
                <c:pt idx="85">
                  <c:v>2492800</c:v>
                </c:pt>
                <c:pt idx="86">
                  <c:v>2505300</c:v>
                </c:pt>
                <c:pt idx="87">
                  <c:v>2514100</c:v>
                </c:pt>
                <c:pt idx="88">
                  <c:v>2528000</c:v>
                </c:pt>
                <c:pt idx="89">
                  <c:v>2541800</c:v>
                </c:pt>
                <c:pt idx="90">
                  <c:v>2541500</c:v>
                </c:pt>
                <c:pt idx="91">
                  <c:v>2546800</c:v>
                </c:pt>
                <c:pt idx="92">
                  <c:v>2552600</c:v>
                </c:pt>
                <c:pt idx="93">
                  <c:v>2565900</c:v>
                </c:pt>
                <c:pt idx="94">
                  <c:v>2573800</c:v>
                </c:pt>
                <c:pt idx="95">
                  <c:v>2588700</c:v>
                </c:pt>
                <c:pt idx="96">
                  <c:v>2582200</c:v>
                </c:pt>
                <c:pt idx="97">
                  <c:v>2590900</c:v>
                </c:pt>
                <c:pt idx="98">
                  <c:v>2597800</c:v>
                </c:pt>
                <c:pt idx="99">
                  <c:v>2608200</c:v>
                </c:pt>
                <c:pt idx="100">
                  <c:v>2618500</c:v>
                </c:pt>
                <c:pt idx="101">
                  <c:v>2623600</c:v>
                </c:pt>
                <c:pt idx="102">
                  <c:v>2629200</c:v>
                </c:pt>
                <c:pt idx="103">
                  <c:v>2630000</c:v>
                </c:pt>
                <c:pt idx="104">
                  <c:v>2636100</c:v>
                </c:pt>
                <c:pt idx="105">
                  <c:v>2640500</c:v>
                </c:pt>
                <c:pt idx="106">
                  <c:v>2645000</c:v>
                </c:pt>
                <c:pt idx="107">
                  <c:v>2655400</c:v>
                </c:pt>
                <c:pt idx="108">
                  <c:v>2653100</c:v>
                </c:pt>
                <c:pt idx="109">
                  <c:v>2653400</c:v>
                </c:pt>
                <c:pt idx="110">
                  <c:v>2665500</c:v>
                </c:pt>
                <c:pt idx="111">
                  <c:v>2663100</c:v>
                </c:pt>
                <c:pt idx="112">
                  <c:v>2662800</c:v>
                </c:pt>
                <c:pt idx="113">
                  <c:v>2669000</c:v>
                </c:pt>
                <c:pt idx="114">
                  <c:v>2686200</c:v>
                </c:pt>
                <c:pt idx="115">
                  <c:v>2689000</c:v>
                </c:pt>
                <c:pt idx="116">
                  <c:v>2691800</c:v>
                </c:pt>
                <c:pt idx="117">
                  <c:v>2700700</c:v>
                </c:pt>
                <c:pt idx="118">
                  <c:v>2703600</c:v>
                </c:pt>
                <c:pt idx="119">
                  <c:v>2715800</c:v>
                </c:pt>
                <c:pt idx="120">
                  <c:v>2722000</c:v>
                </c:pt>
                <c:pt idx="121">
                  <c:v>2716700</c:v>
                </c:pt>
                <c:pt idx="122">
                  <c:v>2745800</c:v>
                </c:pt>
                <c:pt idx="123">
                  <c:v>2732200</c:v>
                </c:pt>
                <c:pt idx="124">
                  <c:v>2747200</c:v>
                </c:pt>
                <c:pt idx="125">
                  <c:v>2752500</c:v>
                </c:pt>
                <c:pt idx="126">
                  <c:v>2740000</c:v>
                </c:pt>
                <c:pt idx="127">
                  <c:v>2755900</c:v>
                </c:pt>
                <c:pt idx="128">
                  <c:v>2756900</c:v>
                </c:pt>
                <c:pt idx="129">
                  <c:v>2755400</c:v>
                </c:pt>
                <c:pt idx="130">
                  <c:v>2759100</c:v>
                </c:pt>
                <c:pt idx="131">
                  <c:v>2769100</c:v>
                </c:pt>
                <c:pt idx="132">
                  <c:v>2758600</c:v>
                </c:pt>
                <c:pt idx="133">
                  <c:v>2752400</c:v>
                </c:pt>
                <c:pt idx="134">
                  <c:v>2754700</c:v>
                </c:pt>
                <c:pt idx="135">
                  <c:v>2747300</c:v>
                </c:pt>
                <c:pt idx="136">
                  <c:v>2746400</c:v>
                </c:pt>
                <c:pt idx="137">
                  <c:v>2747200</c:v>
                </c:pt>
                <c:pt idx="138">
                  <c:v>2733100</c:v>
                </c:pt>
                <c:pt idx="139">
                  <c:v>2733300</c:v>
                </c:pt>
                <c:pt idx="140">
                  <c:v>2723600</c:v>
                </c:pt>
                <c:pt idx="141">
                  <c:v>2710900</c:v>
                </c:pt>
                <c:pt idx="142">
                  <c:v>2699200</c:v>
                </c:pt>
                <c:pt idx="143">
                  <c:v>2692200</c:v>
                </c:pt>
                <c:pt idx="144">
                  <c:v>2689800</c:v>
                </c:pt>
                <c:pt idx="145">
                  <c:v>2681300</c:v>
                </c:pt>
                <c:pt idx="146">
                  <c:v>2676700</c:v>
                </c:pt>
                <c:pt idx="147">
                  <c:v>2677500</c:v>
                </c:pt>
                <c:pt idx="148">
                  <c:v>2682500</c:v>
                </c:pt>
                <c:pt idx="149">
                  <c:v>2680100</c:v>
                </c:pt>
                <c:pt idx="150">
                  <c:v>2696700</c:v>
                </c:pt>
                <c:pt idx="151">
                  <c:v>2700000</c:v>
                </c:pt>
                <c:pt idx="152">
                  <c:v>2698100</c:v>
                </c:pt>
                <c:pt idx="153">
                  <c:v>2697100</c:v>
                </c:pt>
                <c:pt idx="154">
                  <c:v>2698400</c:v>
                </c:pt>
                <c:pt idx="155">
                  <c:v>2695500</c:v>
                </c:pt>
                <c:pt idx="156">
                  <c:v>2703000</c:v>
                </c:pt>
                <c:pt idx="157">
                  <c:v>2700000</c:v>
                </c:pt>
                <c:pt idx="158">
                  <c:v>2691900</c:v>
                </c:pt>
                <c:pt idx="159">
                  <c:v>2693500</c:v>
                </c:pt>
                <c:pt idx="160">
                  <c:v>2698900</c:v>
                </c:pt>
                <c:pt idx="161">
                  <c:v>2696800</c:v>
                </c:pt>
                <c:pt idx="162">
                  <c:v>2700200</c:v>
                </c:pt>
                <c:pt idx="163">
                  <c:v>2704400</c:v>
                </c:pt>
                <c:pt idx="164">
                  <c:v>2704400</c:v>
                </c:pt>
                <c:pt idx="165">
                  <c:v>2708300</c:v>
                </c:pt>
                <c:pt idx="166">
                  <c:v>2707200</c:v>
                </c:pt>
                <c:pt idx="167">
                  <c:v>2713100</c:v>
                </c:pt>
                <c:pt idx="168">
                  <c:v>2707000</c:v>
                </c:pt>
                <c:pt idx="169">
                  <c:v>2711900</c:v>
                </c:pt>
                <c:pt idx="170">
                  <c:v>2721900</c:v>
                </c:pt>
                <c:pt idx="171">
                  <c:v>2732200</c:v>
                </c:pt>
                <c:pt idx="172">
                  <c:v>2733600</c:v>
                </c:pt>
                <c:pt idx="173">
                  <c:v>2738400</c:v>
                </c:pt>
                <c:pt idx="174">
                  <c:v>2745000</c:v>
                </c:pt>
                <c:pt idx="175">
                  <c:v>2744300</c:v>
                </c:pt>
                <c:pt idx="176">
                  <c:v>2746500</c:v>
                </c:pt>
                <c:pt idx="177">
                  <c:v>2761400</c:v>
                </c:pt>
                <c:pt idx="178">
                  <c:v>2766000</c:v>
                </c:pt>
                <c:pt idx="179">
                  <c:v>2772300</c:v>
                </c:pt>
                <c:pt idx="180">
                  <c:v>2776100</c:v>
                </c:pt>
                <c:pt idx="181">
                  <c:v>2777200</c:v>
                </c:pt>
                <c:pt idx="182">
                  <c:v>2788500</c:v>
                </c:pt>
                <c:pt idx="183">
                  <c:v>2800600</c:v>
                </c:pt>
                <c:pt idx="184">
                  <c:v>2805300</c:v>
                </c:pt>
                <c:pt idx="185">
                  <c:v>2808600</c:v>
                </c:pt>
                <c:pt idx="186">
                  <c:v>2818300</c:v>
                </c:pt>
                <c:pt idx="187">
                  <c:v>2824100</c:v>
                </c:pt>
                <c:pt idx="188">
                  <c:v>2819000</c:v>
                </c:pt>
                <c:pt idx="189">
                  <c:v>2835100</c:v>
                </c:pt>
                <c:pt idx="190">
                  <c:v>2846200</c:v>
                </c:pt>
                <c:pt idx="191">
                  <c:v>2857800</c:v>
                </c:pt>
                <c:pt idx="192">
                  <c:v>2862900</c:v>
                </c:pt>
                <c:pt idx="193">
                  <c:v>2868300</c:v>
                </c:pt>
                <c:pt idx="194">
                  <c:v>2875500</c:v>
                </c:pt>
                <c:pt idx="195">
                  <c:v>2877500</c:v>
                </c:pt>
                <c:pt idx="196">
                  <c:v>2887500</c:v>
                </c:pt>
                <c:pt idx="197">
                  <c:v>2901300</c:v>
                </c:pt>
                <c:pt idx="198">
                  <c:v>2893700</c:v>
                </c:pt>
                <c:pt idx="199">
                  <c:v>2904300</c:v>
                </c:pt>
                <c:pt idx="200">
                  <c:v>2913300</c:v>
                </c:pt>
                <c:pt idx="201">
                  <c:v>2911000</c:v>
                </c:pt>
                <c:pt idx="202">
                  <c:v>2917900</c:v>
                </c:pt>
                <c:pt idx="203">
                  <c:v>2925800</c:v>
                </c:pt>
                <c:pt idx="204">
                  <c:v>2930200</c:v>
                </c:pt>
                <c:pt idx="205">
                  <c:v>2945300</c:v>
                </c:pt>
                <c:pt idx="206">
                  <c:v>2950700</c:v>
                </c:pt>
                <c:pt idx="207">
                  <c:v>2953600</c:v>
                </c:pt>
                <c:pt idx="208">
                  <c:v>2963800</c:v>
                </c:pt>
                <c:pt idx="209">
                  <c:v>2973300</c:v>
                </c:pt>
                <c:pt idx="210">
                  <c:v>2974000</c:v>
                </c:pt>
                <c:pt idx="211">
                  <c:v>2981800</c:v>
                </c:pt>
                <c:pt idx="212">
                  <c:v>2980200</c:v>
                </c:pt>
                <c:pt idx="213">
                  <c:v>2984200</c:v>
                </c:pt>
                <c:pt idx="214">
                  <c:v>2996900</c:v>
                </c:pt>
                <c:pt idx="215">
                  <c:v>2999700</c:v>
                </c:pt>
                <c:pt idx="216">
                  <c:v>3002900</c:v>
                </c:pt>
                <c:pt idx="217">
                  <c:v>3008100</c:v>
                </c:pt>
                <c:pt idx="218">
                  <c:v>3007900</c:v>
                </c:pt>
                <c:pt idx="219">
                  <c:v>3003700</c:v>
                </c:pt>
                <c:pt idx="220">
                  <c:v>3005500</c:v>
                </c:pt>
                <c:pt idx="221">
                  <c:v>3001900</c:v>
                </c:pt>
                <c:pt idx="222">
                  <c:v>3008100</c:v>
                </c:pt>
                <c:pt idx="223">
                  <c:v>3012300</c:v>
                </c:pt>
                <c:pt idx="224">
                  <c:v>3000400</c:v>
                </c:pt>
                <c:pt idx="225">
                  <c:v>2968700</c:v>
                </c:pt>
                <c:pt idx="226">
                  <c:v>2971300</c:v>
                </c:pt>
                <c:pt idx="227">
                  <c:v>2951700</c:v>
                </c:pt>
                <c:pt idx="228">
                  <c:v>2937800</c:v>
                </c:pt>
                <c:pt idx="229">
                  <c:v>2917000</c:v>
                </c:pt>
                <c:pt idx="230">
                  <c:v>2896400</c:v>
                </c:pt>
                <c:pt idx="231">
                  <c:v>2877200</c:v>
                </c:pt>
                <c:pt idx="232">
                  <c:v>2870400</c:v>
                </c:pt>
                <c:pt idx="233">
                  <c:v>2855900</c:v>
                </c:pt>
                <c:pt idx="234">
                  <c:v>2852200</c:v>
                </c:pt>
                <c:pt idx="235">
                  <c:v>2839000</c:v>
                </c:pt>
                <c:pt idx="236">
                  <c:v>2836800</c:v>
                </c:pt>
                <c:pt idx="237">
                  <c:v>2838400</c:v>
                </c:pt>
                <c:pt idx="238">
                  <c:v>2828900</c:v>
                </c:pt>
                <c:pt idx="239">
                  <c:v>2824900</c:v>
                </c:pt>
                <c:pt idx="240">
                  <c:v>2825600</c:v>
                </c:pt>
                <c:pt idx="241">
                  <c:v>2820300</c:v>
                </c:pt>
                <c:pt idx="242">
                  <c:v>2826000</c:v>
                </c:pt>
                <c:pt idx="243">
                  <c:v>2834900</c:v>
                </c:pt>
                <c:pt idx="244">
                  <c:v>2840700</c:v>
                </c:pt>
                <c:pt idx="245">
                  <c:v>2833200</c:v>
                </c:pt>
                <c:pt idx="246">
                  <c:v>2839300</c:v>
                </c:pt>
                <c:pt idx="247">
                  <c:v>2828800</c:v>
                </c:pt>
                <c:pt idx="248">
                  <c:v>2833300</c:v>
                </c:pt>
                <c:pt idx="249">
                  <c:v>2847800</c:v>
                </c:pt>
                <c:pt idx="250">
                  <c:v>2847900</c:v>
                </c:pt>
                <c:pt idx="251">
                  <c:v>2850700</c:v>
                </c:pt>
                <c:pt idx="252">
                  <c:v>2855300</c:v>
                </c:pt>
                <c:pt idx="253">
                  <c:v>2855900</c:v>
                </c:pt>
                <c:pt idx="254">
                  <c:v>2856300</c:v>
                </c:pt>
                <c:pt idx="255">
                  <c:v>2869500</c:v>
                </c:pt>
                <c:pt idx="256">
                  <c:v>2867700</c:v>
                </c:pt>
                <c:pt idx="257">
                  <c:v>2868000</c:v>
                </c:pt>
                <c:pt idx="258">
                  <c:v>2879500</c:v>
                </c:pt>
                <c:pt idx="259">
                  <c:v>2877400</c:v>
                </c:pt>
                <c:pt idx="260">
                  <c:v>2880000</c:v>
                </c:pt>
                <c:pt idx="261">
                  <c:v>2882100</c:v>
                </c:pt>
                <c:pt idx="262">
                  <c:v>2886700</c:v>
                </c:pt>
                <c:pt idx="263">
                  <c:v>2888000</c:v>
                </c:pt>
                <c:pt idx="264">
                  <c:v>2886800</c:v>
                </c:pt>
                <c:pt idx="265">
                  <c:v>2890900</c:v>
                </c:pt>
                <c:pt idx="266">
                  <c:v>2900500</c:v>
                </c:pt>
                <c:pt idx="267">
                  <c:v>2904400</c:v>
                </c:pt>
                <c:pt idx="268">
                  <c:v>2913300</c:v>
                </c:pt>
                <c:pt idx="269">
                  <c:v>2921200</c:v>
                </c:pt>
                <c:pt idx="270">
                  <c:v>2921200</c:v>
                </c:pt>
                <c:pt idx="271">
                  <c:v>2927500</c:v>
                </c:pt>
                <c:pt idx="272">
                  <c:v>2928000</c:v>
                </c:pt>
                <c:pt idx="273">
                  <c:v>2942100</c:v>
                </c:pt>
                <c:pt idx="274">
                  <c:v>2948700</c:v>
                </c:pt>
                <c:pt idx="275">
                  <c:v>2947700</c:v>
                </c:pt>
                <c:pt idx="276">
                  <c:v>2952900</c:v>
                </c:pt>
                <c:pt idx="277">
                  <c:v>2960800</c:v>
                </c:pt>
                <c:pt idx="278">
                  <c:v>2962600</c:v>
                </c:pt>
                <c:pt idx="279">
                  <c:v>2966500</c:v>
                </c:pt>
                <c:pt idx="280">
                  <c:v>2976300</c:v>
                </c:pt>
                <c:pt idx="281">
                  <c:v>2975800</c:v>
                </c:pt>
                <c:pt idx="282">
                  <c:v>2982200</c:v>
                </c:pt>
                <c:pt idx="283">
                  <c:v>2992900</c:v>
                </c:pt>
                <c:pt idx="284">
                  <c:v>2996900</c:v>
                </c:pt>
                <c:pt idx="285">
                  <c:v>3006700</c:v>
                </c:pt>
                <c:pt idx="286">
                  <c:v>3013200</c:v>
                </c:pt>
                <c:pt idx="287">
                  <c:v>3017300</c:v>
                </c:pt>
                <c:pt idx="288">
                  <c:v>3031800</c:v>
                </c:pt>
                <c:pt idx="289">
                  <c:v>3029700</c:v>
                </c:pt>
                <c:pt idx="290">
                  <c:v>3033700</c:v>
                </c:pt>
                <c:pt idx="291">
                  <c:v>3032400</c:v>
                </c:pt>
                <c:pt idx="292">
                  <c:v>3037500</c:v>
                </c:pt>
                <c:pt idx="293">
                  <c:v>3043400</c:v>
                </c:pt>
                <c:pt idx="294">
                  <c:v>3060600</c:v>
                </c:pt>
                <c:pt idx="295">
                  <c:v>3071800</c:v>
                </c:pt>
                <c:pt idx="296">
                  <c:v>3076400</c:v>
                </c:pt>
                <c:pt idx="297">
                  <c:v>3078200</c:v>
                </c:pt>
                <c:pt idx="298">
                  <c:v>3086000</c:v>
                </c:pt>
                <c:pt idx="299">
                  <c:v>3100400</c:v>
                </c:pt>
                <c:pt idx="300">
                  <c:v>3106700</c:v>
                </c:pt>
                <c:pt idx="301">
                  <c:v>3110500</c:v>
                </c:pt>
                <c:pt idx="302">
                  <c:v>3118800</c:v>
                </c:pt>
                <c:pt idx="303">
                  <c:v>3126700</c:v>
                </c:pt>
                <c:pt idx="304">
                  <c:v>3132500</c:v>
                </c:pt>
                <c:pt idx="305">
                  <c:v>3143700</c:v>
                </c:pt>
                <c:pt idx="306">
                  <c:v>3151200</c:v>
                </c:pt>
                <c:pt idx="307">
                  <c:v>3155900</c:v>
                </c:pt>
                <c:pt idx="308">
                  <c:v>3164300</c:v>
                </c:pt>
                <c:pt idx="309">
                  <c:v>3166200</c:v>
                </c:pt>
                <c:pt idx="310">
                  <c:v>3172700</c:v>
                </c:pt>
                <c:pt idx="311">
                  <c:v>3183700</c:v>
                </c:pt>
                <c:pt idx="312">
                  <c:v>3197600</c:v>
                </c:pt>
                <c:pt idx="313">
                  <c:v>3208500</c:v>
                </c:pt>
                <c:pt idx="314">
                  <c:v>3212100</c:v>
                </c:pt>
                <c:pt idx="315">
                  <c:v>3228800</c:v>
                </c:pt>
                <c:pt idx="316">
                  <c:v>3233400</c:v>
                </c:pt>
                <c:pt idx="317">
                  <c:v>3237000</c:v>
                </c:pt>
                <c:pt idx="318">
                  <c:v>3248800</c:v>
                </c:pt>
                <c:pt idx="319">
                  <c:v>3253700</c:v>
                </c:pt>
                <c:pt idx="320">
                  <c:v>3269100</c:v>
                </c:pt>
                <c:pt idx="321">
                  <c:v>3263300</c:v>
                </c:pt>
                <c:pt idx="322">
                  <c:v>3272600</c:v>
                </c:pt>
                <c:pt idx="323">
                  <c:v>3281800</c:v>
                </c:pt>
                <c:pt idx="324">
                  <c:v>3278700</c:v>
                </c:pt>
                <c:pt idx="325">
                  <c:v>3286800</c:v>
                </c:pt>
                <c:pt idx="326">
                  <c:v>3297700</c:v>
                </c:pt>
                <c:pt idx="327">
                  <c:v>3304700</c:v>
                </c:pt>
                <c:pt idx="328">
                  <c:v>3314600</c:v>
                </c:pt>
                <c:pt idx="329">
                  <c:v>3326900</c:v>
                </c:pt>
                <c:pt idx="330">
                  <c:v>3329400</c:v>
                </c:pt>
                <c:pt idx="331">
                  <c:v>3330000</c:v>
                </c:pt>
                <c:pt idx="332">
                  <c:v>3339400</c:v>
                </c:pt>
                <c:pt idx="333">
                  <c:v>3338000</c:v>
                </c:pt>
                <c:pt idx="334">
                  <c:v>3345400</c:v>
                </c:pt>
                <c:pt idx="335">
                  <c:v>3357300</c:v>
                </c:pt>
                <c:pt idx="336">
                  <c:v>3369900</c:v>
                </c:pt>
                <c:pt idx="337">
                  <c:v>3375400</c:v>
                </c:pt>
                <c:pt idx="338">
                  <c:v>3384900</c:v>
                </c:pt>
                <c:pt idx="339">
                  <c:v>3381300</c:v>
                </c:pt>
                <c:pt idx="340">
                  <c:v>3392100</c:v>
                </c:pt>
                <c:pt idx="341">
                  <c:v>3398800</c:v>
                </c:pt>
                <c:pt idx="342">
                  <c:v>3402100</c:v>
                </c:pt>
                <c:pt idx="343">
                  <c:v>3414200</c:v>
                </c:pt>
                <c:pt idx="344">
                  <c:v>3414500</c:v>
                </c:pt>
                <c:pt idx="345">
                  <c:v>3418900</c:v>
                </c:pt>
                <c:pt idx="346">
                  <c:v>3425300</c:v>
                </c:pt>
                <c:pt idx="347">
                  <c:v>3429700</c:v>
                </c:pt>
                <c:pt idx="348">
                  <c:v>3439600</c:v>
                </c:pt>
                <c:pt idx="349">
                  <c:v>3416000</c:v>
                </c:pt>
                <c:pt idx="350">
                  <c:v>3441500</c:v>
                </c:pt>
                <c:pt idx="351">
                  <c:v>3451200</c:v>
                </c:pt>
                <c:pt idx="352">
                  <c:v>3461100</c:v>
                </c:pt>
                <c:pt idx="353">
                  <c:v>3468800</c:v>
                </c:pt>
                <c:pt idx="354">
                  <c:v>3479400</c:v>
                </c:pt>
                <c:pt idx="355">
                  <c:v>3489700</c:v>
                </c:pt>
                <c:pt idx="356">
                  <c:v>3483700</c:v>
                </c:pt>
                <c:pt idx="357">
                  <c:v>3482600</c:v>
                </c:pt>
                <c:pt idx="358">
                  <c:v>3489200</c:v>
                </c:pt>
                <c:pt idx="359">
                  <c:v>3504400</c:v>
                </c:pt>
                <c:pt idx="360">
                  <c:v>3508100</c:v>
                </c:pt>
                <c:pt idx="361">
                  <c:v>3510800</c:v>
                </c:pt>
                <c:pt idx="362">
                  <c:v>3488700</c:v>
                </c:pt>
                <c:pt idx="363">
                  <c:v>3096000</c:v>
                </c:pt>
                <c:pt idx="364">
                  <c:v>3082100</c:v>
                </c:pt>
                <c:pt idx="365">
                  <c:v>3166800</c:v>
                </c:pt>
                <c:pt idx="366">
                  <c:v>3217800</c:v>
                </c:pt>
                <c:pt idx="367">
                  <c:v>3251200</c:v>
                </c:pt>
                <c:pt idx="368">
                  <c:v>3265400</c:v>
                </c:pt>
                <c:pt idx="369">
                  <c:v>3265300</c:v>
                </c:pt>
                <c:pt idx="370">
                  <c:v>3272000</c:v>
                </c:pt>
                <c:pt idx="371">
                  <c:v>3261100</c:v>
                </c:pt>
                <c:pt idx="372">
                  <c:v>3261900</c:v>
                </c:pt>
                <c:pt idx="373">
                  <c:v>3281400</c:v>
                </c:pt>
                <c:pt idx="374">
                  <c:v>3305500</c:v>
                </c:pt>
                <c:pt idx="375">
                  <c:v>3328900</c:v>
                </c:pt>
                <c:pt idx="376">
                  <c:v>3336300</c:v>
                </c:pt>
                <c:pt idx="377">
                  <c:v>3353900</c:v>
                </c:pt>
                <c:pt idx="378">
                  <c:v>3389000</c:v>
                </c:pt>
                <c:pt idx="379">
                  <c:v>3406200</c:v>
                </c:pt>
                <c:pt idx="380">
                  <c:v>3417300</c:v>
                </c:pt>
                <c:pt idx="381">
                  <c:v>3442200</c:v>
                </c:pt>
                <c:pt idx="382">
                  <c:v>3451600</c:v>
                </c:pt>
                <c:pt idx="383">
                  <c:v>3467000</c:v>
                </c:pt>
                <c:pt idx="384">
                  <c:v>3454900</c:v>
                </c:pt>
                <c:pt idx="385">
                  <c:v>3488500</c:v>
                </c:pt>
                <c:pt idx="386">
                  <c:v>3498400</c:v>
                </c:pt>
                <c:pt idx="387">
                  <c:v>3504600</c:v>
                </c:pt>
                <c:pt idx="388">
                  <c:v>3505700</c:v>
                </c:pt>
                <c:pt idx="389">
                  <c:v>3511500</c:v>
                </c:pt>
                <c:pt idx="390">
                  <c:v>3550700</c:v>
                </c:pt>
                <c:pt idx="391">
                  <c:v>3567000</c:v>
                </c:pt>
                <c:pt idx="392">
                  <c:v>3561400</c:v>
                </c:pt>
                <c:pt idx="393">
                  <c:v>3557900</c:v>
                </c:pt>
                <c:pt idx="394">
                  <c:v>3557600</c:v>
                </c:pt>
                <c:pt idx="395">
                  <c:v>3567100</c:v>
                </c:pt>
                <c:pt idx="396">
                  <c:v>3578800</c:v>
                </c:pt>
                <c:pt idx="397">
                  <c:v>3586000</c:v>
                </c:pt>
                <c:pt idx="398">
                  <c:v>3586200</c:v>
                </c:pt>
                <c:pt idx="399">
                  <c:v>3591800</c:v>
                </c:pt>
                <c:pt idx="400">
                  <c:v>3596500</c:v>
                </c:pt>
                <c:pt idx="401">
                  <c:v>3609600</c:v>
                </c:pt>
                <c:pt idx="402">
                  <c:v>3603200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ED-4FB3-A601-207CA6AF9C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9603608"/>
        <c:axId val="729604328"/>
      </c:areaChart>
      <c:catAx>
        <c:axId val="729603608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9604328"/>
        <c:crosses val="autoZero"/>
        <c:auto val="1"/>
        <c:lblAlgn val="ctr"/>
        <c:lblOffset val="100"/>
        <c:tickLblSkip val="60"/>
        <c:noMultiLvlLbl val="0"/>
      </c:catAx>
      <c:valAx>
        <c:axId val="729604328"/>
        <c:scaling>
          <c:orientation val="minMax"/>
          <c:max val="3800000"/>
          <c:min val="2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Total Nonfarm Employment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96036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Nonfarm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Sheet1!$B$2:$B$44</c:f>
              <c:numCache>
                <c:formatCode>0.0%</c:formatCode>
                <c:ptCount val="43"/>
                <c:pt idx="0">
                  <c:v>0.99923094451407091</c:v>
                </c:pt>
                <c:pt idx="1">
                  <c:v>1</c:v>
                </c:pt>
                <c:pt idx="2">
                  <c:v>0.99370513842998742</c:v>
                </c:pt>
                <c:pt idx="3">
                  <c:v>0.88185029053207242</c:v>
                </c:pt>
                <c:pt idx="4">
                  <c:v>0.8778910789563632</c:v>
                </c:pt>
                <c:pt idx="5">
                  <c:v>0.90201663438532531</c:v>
                </c:pt>
                <c:pt idx="6">
                  <c:v>0.91654323800843107</c:v>
                </c:pt>
                <c:pt idx="7">
                  <c:v>0.92605673920473963</c:v>
                </c:pt>
                <c:pt idx="8">
                  <c:v>0.93010140138999653</c:v>
                </c:pt>
                <c:pt idx="9">
                  <c:v>0.93007291785348067</c:v>
                </c:pt>
                <c:pt idx="10">
                  <c:v>0.93198131480004553</c:v>
                </c:pt>
                <c:pt idx="11">
                  <c:v>0.9288766093198132</c:v>
                </c:pt>
                <c:pt idx="12">
                  <c:v>0.92910447761194026</c:v>
                </c:pt>
                <c:pt idx="13">
                  <c:v>0.9346587672325396</c:v>
                </c:pt>
                <c:pt idx="14">
                  <c:v>0.94152329953286995</c:v>
                </c:pt>
                <c:pt idx="15">
                  <c:v>0.9481884470775892</c:v>
                </c:pt>
                <c:pt idx="16">
                  <c:v>0.95029622877976527</c:v>
                </c:pt>
                <c:pt idx="17">
                  <c:v>0.95530933120656258</c:v>
                </c:pt>
                <c:pt idx="18">
                  <c:v>0.96530705252364135</c:v>
                </c:pt>
                <c:pt idx="19">
                  <c:v>0.97020622080437502</c:v>
                </c:pt>
                <c:pt idx="20">
                  <c:v>0.97336789335763929</c:v>
                </c:pt>
                <c:pt idx="21">
                  <c:v>0.98046029395009682</c:v>
                </c:pt>
                <c:pt idx="22">
                  <c:v>0.98313774638259088</c:v>
                </c:pt>
                <c:pt idx="23">
                  <c:v>0.98752421100603849</c:v>
                </c:pt>
                <c:pt idx="24">
                  <c:v>0.98407770308761533</c:v>
                </c:pt>
                <c:pt idx="25">
                  <c:v>0.99364817135695571</c:v>
                </c:pt>
                <c:pt idx="26">
                  <c:v>0.99646804147202916</c:v>
                </c:pt>
                <c:pt idx="27">
                  <c:v>0.99823402073601464</c:v>
                </c:pt>
                <c:pt idx="28">
                  <c:v>0.99854733963768938</c:v>
                </c:pt>
                <c:pt idx="29">
                  <c:v>1.0001993847556112</c:v>
                </c:pt>
                <c:pt idx="30">
                  <c:v>1.0113649310698416</c:v>
                </c:pt>
                <c:pt idx="31">
                  <c:v>1.0160077475219322</c:v>
                </c:pt>
                <c:pt idx="32">
                  <c:v>1.0144126694770423</c:v>
                </c:pt>
                <c:pt idx="33">
                  <c:v>1.0134157456989861</c:v>
                </c:pt>
                <c:pt idx="34">
                  <c:v>1.0133302950894383</c:v>
                </c:pt>
                <c:pt idx="35">
                  <c:v>1.0160362310584483</c:v>
                </c:pt>
                <c:pt idx="36">
                  <c:v>1.0193688048308078</c:v>
                </c:pt>
                <c:pt idx="37">
                  <c:v>1.0214196194599521</c:v>
                </c:pt>
                <c:pt idx="38">
                  <c:v>1.021476586532984</c:v>
                </c:pt>
                <c:pt idx="39">
                  <c:v>1.0230716645778739</c:v>
                </c:pt>
                <c:pt idx="40">
                  <c:v>1.0244103907941211</c:v>
                </c:pt>
                <c:pt idx="41">
                  <c:v>1.028141734077703</c:v>
                </c:pt>
                <c:pt idx="42">
                  <c:v>1.0263187877406859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8B-4D0F-8CE3-4FC30E1F72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Manufacturing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Sheet1!$D$2:$D$44</c:f>
              <c:numCache>
                <c:formatCode>0.0%</c:formatCode>
                <c:ptCount val="43"/>
                <c:pt idx="0">
                  <c:v>0.99863806605379635</c:v>
                </c:pt>
                <c:pt idx="1">
                  <c:v>1</c:v>
                </c:pt>
                <c:pt idx="2">
                  <c:v>0.98740211099761666</c:v>
                </c:pt>
                <c:pt idx="3">
                  <c:v>0.92066734763363978</c:v>
                </c:pt>
                <c:pt idx="4">
                  <c:v>0.90977187606401089</c:v>
                </c:pt>
                <c:pt idx="5">
                  <c:v>0.92202928157984343</c:v>
                </c:pt>
                <c:pt idx="6">
                  <c:v>0.90602655771195095</c:v>
                </c:pt>
                <c:pt idx="7">
                  <c:v>0.89785495403472937</c:v>
                </c:pt>
                <c:pt idx="8">
                  <c:v>0.89410963568266943</c:v>
                </c:pt>
                <c:pt idx="9">
                  <c:v>0.89172625127681304</c:v>
                </c:pt>
                <c:pt idx="10">
                  <c:v>0.88764044943820219</c:v>
                </c:pt>
                <c:pt idx="11">
                  <c:v>0.88729996595165139</c:v>
                </c:pt>
                <c:pt idx="12">
                  <c:v>0.88525706503234591</c:v>
                </c:pt>
                <c:pt idx="13">
                  <c:v>0.88117126319373507</c:v>
                </c:pt>
                <c:pt idx="14">
                  <c:v>0.88185223016683689</c:v>
                </c:pt>
                <c:pt idx="15">
                  <c:v>0.88049029622063335</c:v>
                </c:pt>
                <c:pt idx="16">
                  <c:v>0.88083077970718415</c:v>
                </c:pt>
                <c:pt idx="17">
                  <c:v>0.87674497786857342</c:v>
                </c:pt>
                <c:pt idx="18">
                  <c:v>0.87946884576098061</c:v>
                </c:pt>
                <c:pt idx="19">
                  <c:v>0.87980932924753152</c:v>
                </c:pt>
                <c:pt idx="20">
                  <c:v>0.88457609805924409</c:v>
                </c:pt>
                <c:pt idx="21">
                  <c:v>0.89172625127681304</c:v>
                </c:pt>
                <c:pt idx="22">
                  <c:v>0.89819543752128017</c:v>
                </c:pt>
                <c:pt idx="23">
                  <c:v>0.90194075587334011</c:v>
                </c:pt>
                <c:pt idx="24">
                  <c:v>0.898876404494382</c:v>
                </c:pt>
                <c:pt idx="25">
                  <c:v>0.90772897514470552</c:v>
                </c:pt>
                <c:pt idx="26">
                  <c:v>0.90806945863125643</c:v>
                </c:pt>
                <c:pt idx="27">
                  <c:v>0.91113381001021454</c:v>
                </c:pt>
                <c:pt idx="28">
                  <c:v>0.91113381001021454</c:v>
                </c:pt>
                <c:pt idx="29">
                  <c:v>0.90670752468505278</c:v>
                </c:pt>
                <c:pt idx="30">
                  <c:v>0.91556009533537619</c:v>
                </c:pt>
                <c:pt idx="31">
                  <c:v>0.92032686414708886</c:v>
                </c:pt>
                <c:pt idx="32">
                  <c:v>0.92271024855294514</c:v>
                </c:pt>
                <c:pt idx="33">
                  <c:v>0.92441266598569971</c:v>
                </c:pt>
                <c:pt idx="34">
                  <c:v>0.92883895131086147</c:v>
                </c:pt>
                <c:pt idx="35">
                  <c:v>0.92917943479741227</c:v>
                </c:pt>
                <c:pt idx="36">
                  <c:v>0.9298604017705141</c:v>
                </c:pt>
                <c:pt idx="37">
                  <c:v>0.92951991828396319</c:v>
                </c:pt>
                <c:pt idx="38">
                  <c:v>0.93020088525706501</c:v>
                </c:pt>
                <c:pt idx="39">
                  <c:v>0.93122233571671775</c:v>
                </c:pt>
                <c:pt idx="40">
                  <c:v>0.93939393939393945</c:v>
                </c:pt>
                <c:pt idx="41">
                  <c:v>0.93054136874361593</c:v>
                </c:pt>
                <c:pt idx="42">
                  <c:v>0.92645556690500508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48B-4D0F-8CE3-4FC30E1F72EF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Leisure and Hospitality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Sheet1!$L$2:$L$44</c:f>
              <c:numCache>
                <c:formatCode>0.0%</c:formatCode>
                <c:ptCount val="43"/>
                <c:pt idx="0">
                  <c:v>1.0017147756501859</c:v>
                </c:pt>
                <c:pt idx="1">
                  <c:v>1</c:v>
                </c:pt>
                <c:pt idx="2">
                  <c:v>0.9682766504715633</c:v>
                </c:pt>
                <c:pt idx="3">
                  <c:v>0.57759359817090594</c:v>
                </c:pt>
                <c:pt idx="4">
                  <c:v>0.57902257787939415</c:v>
                </c:pt>
                <c:pt idx="5">
                  <c:v>0.63561017433552447</c:v>
                </c:pt>
                <c:pt idx="6">
                  <c:v>0.68105172906544731</c:v>
                </c:pt>
                <c:pt idx="7">
                  <c:v>0.68848242354958555</c:v>
                </c:pt>
                <c:pt idx="8">
                  <c:v>0.712775078593884</c:v>
                </c:pt>
                <c:pt idx="9">
                  <c:v>0.73306659045441558</c:v>
                </c:pt>
                <c:pt idx="10">
                  <c:v>0.74106887682194911</c:v>
                </c:pt>
                <c:pt idx="11">
                  <c:v>0.66076021720491573</c:v>
                </c:pt>
                <c:pt idx="12">
                  <c:v>0.66304658473849676</c:v>
                </c:pt>
                <c:pt idx="13">
                  <c:v>0.7099171191769077</c:v>
                </c:pt>
                <c:pt idx="14">
                  <c:v>0.74135467276364675</c:v>
                </c:pt>
                <c:pt idx="15">
                  <c:v>0.77336381823378109</c:v>
                </c:pt>
                <c:pt idx="16">
                  <c:v>0.78736781937696487</c:v>
                </c:pt>
                <c:pt idx="17">
                  <c:v>0.80422977993712486</c:v>
                </c:pt>
                <c:pt idx="18">
                  <c:v>0.84509859959988565</c:v>
                </c:pt>
                <c:pt idx="19">
                  <c:v>0.85824521291797662</c:v>
                </c:pt>
                <c:pt idx="20">
                  <c:v>0.86281794798513856</c:v>
                </c:pt>
                <c:pt idx="21">
                  <c:v>0.88539582737925127</c:v>
                </c:pt>
                <c:pt idx="22">
                  <c:v>0.89282652186338951</c:v>
                </c:pt>
                <c:pt idx="23">
                  <c:v>0.89654186910545874</c:v>
                </c:pt>
                <c:pt idx="24">
                  <c:v>0.8976850528722492</c:v>
                </c:pt>
                <c:pt idx="25">
                  <c:v>0.91083166619034006</c:v>
                </c:pt>
                <c:pt idx="26">
                  <c:v>0.91969134038296652</c:v>
                </c:pt>
                <c:pt idx="27">
                  <c:v>0.92454987139182621</c:v>
                </c:pt>
                <c:pt idx="28">
                  <c:v>0.92626464704201206</c:v>
                </c:pt>
                <c:pt idx="29">
                  <c:v>0.9294084024006859</c:v>
                </c:pt>
                <c:pt idx="30">
                  <c:v>0.94084024006859102</c:v>
                </c:pt>
                <c:pt idx="31">
                  <c:v>0.94598456701914835</c:v>
                </c:pt>
                <c:pt idx="32">
                  <c:v>0.94084024006859102</c:v>
                </c:pt>
                <c:pt idx="33">
                  <c:v>0.95170048585310085</c:v>
                </c:pt>
                <c:pt idx="34">
                  <c:v>0.95798799657044875</c:v>
                </c:pt>
                <c:pt idx="35">
                  <c:v>0.95941697627893685</c:v>
                </c:pt>
                <c:pt idx="36">
                  <c:v>0.97084881394684197</c:v>
                </c:pt>
                <c:pt idx="37">
                  <c:v>0.97570734495570166</c:v>
                </c:pt>
                <c:pt idx="38">
                  <c:v>0.98313803943983991</c:v>
                </c:pt>
                <c:pt idx="39">
                  <c:v>0.98313803943983991</c:v>
                </c:pt>
                <c:pt idx="40">
                  <c:v>0.97942269219777078</c:v>
                </c:pt>
                <c:pt idx="41">
                  <c:v>0.99971420405830236</c:v>
                </c:pt>
                <c:pt idx="42">
                  <c:v>0.99942840811660472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F48B-4D0F-8CE3-4FC30E1F72EF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Other Services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Sheet1!$M$2:$M$44</c:f>
              <c:numCache>
                <c:formatCode>0.0%</c:formatCode>
                <c:ptCount val="43"/>
                <c:pt idx="0">
                  <c:v>0.99698568198944992</c:v>
                </c:pt>
                <c:pt idx="1">
                  <c:v>1</c:v>
                </c:pt>
                <c:pt idx="2">
                  <c:v>0.98944988696307457</c:v>
                </c:pt>
                <c:pt idx="3">
                  <c:v>0.81009796533534284</c:v>
                </c:pt>
                <c:pt idx="4">
                  <c:v>0.79201205727204216</c:v>
                </c:pt>
                <c:pt idx="5">
                  <c:v>0.82064807837226827</c:v>
                </c:pt>
                <c:pt idx="6">
                  <c:v>0.84250188394875658</c:v>
                </c:pt>
                <c:pt idx="7">
                  <c:v>0.84702336096458175</c:v>
                </c:pt>
                <c:pt idx="8">
                  <c:v>0.85531273549359454</c:v>
                </c:pt>
                <c:pt idx="9">
                  <c:v>0.85380557648831956</c:v>
                </c:pt>
                <c:pt idx="10">
                  <c:v>0.85229841748304447</c:v>
                </c:pt>
                <c:pt idx="11">
                  <c:v>0.84250188394875658</c:v>
                </c:pt>
                <c:pt idx="12">
                  <c:v>0.83571966842501888</c:v>
                </c:pt>
                <c:pt idx="13">
                  <c:v>0.83496608892238133</c:v>
                </c:pt>
                <c:pt idx="14">
                  <c:v>0.83421250941974379</c:v>
                </c:pt>
                <c:pt idx="15">
                  <c:v>0.8394875659382065</c:v>
                </c:pt>
                <c:pt idx="16">
                  <c:v>0.84174830444611903</c:v>
                </c:pt>
                <c:pt idx="17">
                  <c:v>0.85229841748304447</c:v>
                </c:pt>
                <c:pt idx="18">
                  <c:v>0.86058779201205726</c:v>
                </c:pt>
                <c:pt idx="19">
                  <c:v>0.86435568952524489</c:v>
                </c:pt>
                <c:pt idx="20">
                  <c:v>0.87038432554634515</c:v>
                </c:pt>
                <c:pt idx="21">
                  <c:v>0.88168801808590802</c:v>
                </c:pt>
                <c:pt idx="22">
                  <c:v>0.88620949510173319</c:v>
                </c:pt>
                <c:pt idx="23">
                  <c:v>0.88394875659382066</c:v>
                </c:pt>
                <c:pt idx="24">
                  <c:v>0.88620949510173319</c:v>
                </c:pt>
                <c:pt idx="25">
                  <c:v>0.89374529012810855</c:v>
                </c:pt>
                <c:pt idx="26">
                  <c:v>0.89525244913338353</c:v>
                </c:pt>
                <c:pt idx="27">
                  <c:v>0.89675960813865863</c:v>
                </c:pt>
                <c:pt idx="28">
                  <c:v>0.89675960813865863</c:v>
                </c:pt>
                <c:pt idx="29">
                  <c:v>0.90278824415975889</c:v>
                </c:pt>
                <c:pt idx="30">
                  <c:v>0.90580256217030897</c:v>
                </c:pt>
                <c:pt idx="31">
                  <c:v>0.90504898266767142</c:v>
                </c:pt>
                <c:pt idx="32">
                  <c:v>0.90957045968349659</c:v>
                </c:pt>
                <c:pt idx="33">
                  <c:v>0.91861341371514693</c:v>
                </c:pt>
                <c:pt idx="34">
                  <c:v>0.92087415222305957</c:v>
                </c:pt>
                <c:pt idx="35">
                  <c:v>0.92162773172569701</c:v>
                </c:pt>
                <c:pt idx="36">
                  <c:v>0.9314242652599849</c:v>
                </c:pt>
                <c:pt idx="37">
                  <c:v>0.93594574227581007</c:v>
                </c:pt>
                <c:pt idx="38">
                  <c:v>0.93745290128108516</c:v>
                </c:pt>
                <c:pt idx="39">
                  <c:v>0.92916352675207237</c:v>
                </c:pt>
                <c:pt idx="40">
                  <c:v>0.9246420497362472</c:v>
                </c:pt>
                <c:pt idx="41">
                  <c:v>0.93669932177844761</c:v>
                </c:pt>
                <c:pt idx="42">
                  <c:v>0.94875659382064803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48B-4D0F-8CE3-4FC30E1F72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2696040"/>
        <c:axId val="682694960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Construction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Sheet1!$A$2:$A$44</c15:sqref>
                        </c15:formulaRef>
                      </c:ext>
                    </c:extLst>
                    <c:numCache>
                      <c:formatCode>[$-409]mmm\-yy;@</c:formatCode>
                      <c:ptCount val="43"/>
                      <c:pt idx="0">
                        <c:v>43831</c:v>
                      </c:pt>
                      <c:pt idx="1">
                        <c:v>43862</c:v>
                      </c:pt>
                      <c:pt idx="2">
                        <c:v>43891</c:v>
                      </c:pt>
                      <c:pt idx="3">
                        <c:v>43922</c:v>
                      </c:pt>
                      <c:pt idx="4">
                        <c:v>43952</c:v>
                      </c:pt>
                      <c:pt idx="5">
                        <c:v>43983</c:v>
                      </c:pt>
                      <c:pt idx="6">
                        <c:v>44013</c:v>
                      </c:pt>
                      <c:pt idx="7">
                        <c:v>44044</c:v>
                      </c:pt>
                      <c:pt idx="8">
                        <c:v>44075</c:v>
                      </c:pt>
                      <c:pt idx="9">
                        <c:v>44105</c:v>
                      </c:pt>
                      <c:pt idx="10">
                        <c:v>44136</c:v>
                      </c:pt>
                      <c:pt idx="11">
                        <c:v>44166</c:v>
                      </c:pt>
                      <c:pt idx="12">
                        <c:v>44197</c:v>
                      </c:pt>
                      <c:pt idx="13">
                        <c:v>44228</c:v>
                      </c:pt>
                      <c:pt idx="14">
                        <c:v>44256</c:v>
                      </c:pt>
                      <c:pt idx="15">
                        <c:v>44287</c:v>
                      </c:pt>
                      <c:pt idx="16">
                        <c:v>44317</c:v>
                      </c:pt>
                      <c:pt idx="17">
                        <c:v>44348</c:v>
                      </c:pt>
                      <c:pt idx="18">
                        <c:v>44378</c:v>
                      </c:pt>
                      <c:pt idx="19">
                        <c:v>44409</c:v>
                      </c:pt>
                      <c:pt idx="20">
                        <c:v>44440</c:v>
                      </c:pt>
                      <c:pt idx="21">
                        <c:v>44470</c:v>
                      </c:pt>
                      <c:pt idx="22">
                        <c:v>44501</c:v>
                      </c:pt>
                      <c:pt idx="23">
                        <c:v>44531</c:v>
                      </c:pt>
                      <c:pt idx="24">
                        <c:v>44562</c:v>
                      </c:pt>
                      <c:pt idx="25">
                        <c:v>44593</c:v>
                      </c:pt>
                      <c:pt idx="26">
                        <c:v>44621</c:v>
                      </c:pt>
                      <c:pt idx="27">
                        <c:v>44652</c:v>
                      </c:pt>
                      <c:pt idx="28">
                        <c:v>44682</c:v>
                      </c:pt>
                      <c:pt idx="29">
                        <c:v>44713</c:v>
                      </c:pt>
                      <c:pt idx="30">
                        <c:v>44743</c:v>
                      </c:pt>
                      <c:pt idx="31">
                        <c:v>44774</c:v>
                      </c:pt>
                      <c:pt idx="32">
                        <c:v>44805</c:v>
                      </c:pt>
                      <c:pt idx="33">
                        <c:v>44835</c:v>
                      </c:pt>
                      <c:pt idx="34">
                        <c:v>44866</c:v>
                      </c:pt>
                      <c:pt idx="35">
                        <c:v>44896</c:v>
                      </c:pt>
                      <c:pt idx="36">
                        <c:v>44927</c:v>
                      </c:pt>
                      <c:pt idx="37">
                        <c:v>44958</c:v>
                      </c:pt>
                      <c:pt idx="38">
                        <c:v>44986</c:v>
                      </c:pt>
                      <c:pt idx="39">
                        <c:v>45017</c:v>
                      </c:pt>
                      <c:pt idx="40">
                        <c:v>45047</c:v>
                      </c:pt>
                      <c:pt idx="41">
                        <c:v>45078</c:v>
                      </c:pt>
                      <c:pt idx="42">
                        <c:v>45108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Sheet1!$C$2:$C$44</c15:sqref>
                        </c15:formulaRef>
                      </c:ext>
                    </c:extLst>
                    <c:numCache>
                      <c:formatCode>0.0%</c:formatCode>
                      <c:ptCount val="43"/>
                      <c:pt idx="0">
                        <c:v>0.99238009861048859</c:v>
                      </c:pt>
                      <c:pt idx="1">
                        <c:v>1</c:v>
                      </c:pt>
                      <c:pt idx="2">
                        <c:v>1.0008964589870013</c:v>
                      </c:pt>
                      <c:pt idx="3">
                        <c:v>0.83460331689825196</c:v>
                      </c:pt>
                      <c:pt idx="4">
                        <c:v>0.90721649484536082</c:v>
                      </c:pt>
                      <c:pt idx="5">
                        <c:v>0.93814432989690721</c:v>
                      </c:pt>
                      <c:pt idx="6">
                        <c:v>0.95293590318242938</c:v>
                      </c:pt>
                      <c:pt idx="7">
                        <c:v>0.95921111609143883</c:v>
                      </c:pt>
                      <c:pt idx="8">
                        <c:v>0.96638278798744959</c:v>
                      </c:pt>
                      <c:pt idx="9">
                        <c:v>0.97938144329896903</c:v>
                      </c:pt>
                      <c:pt idx="10">
                        <c:v>0.98027790228597045</c:v>
                      </c:pt>
                      <c:pt idx="11">
                        <c:v>0.98789780367548186</c:v>
                      </c:pt>
                      <c:pt idx="12">
                        <c:v>0.9874495741819812</c:v>
                      </c:pt>
                      <c:pt idx="13">
                        <c:v>0.98565665620797849</c:v>
                      </c:pt>
                      <c:pt idx="14">
                        <c:v>0.99596593455849391</c:v>
                      </c:pt>
                      <c:pt idx="15">
                        <c:v>1.0035858359480054</c:v>
                      </c:pt>
                      <c:pt idx="16">
                        <c:v>1.0017929179740026</c:v>
                      </c:pt>
                      <c:pt idx="17">
                        <c:v>1.0008964589870013</c:v>
                      </c:pt>
                      <c:pt idx="18">
                        <c:v>1.0022411474675033</c:v>
                      </c:pt>
                      <c:pt idx="19">
                        <c:v>0.99731062303899598</c:v>
                      </c:pt>
                      <c:pt idx="20">
                        <c:v>1.0031376064545048</c:v>
                      </c:pt>
                      <c:pt idx="21">
                        <c:v>1.0188256387270282</c:v>
                      </c:pt>
                      <c:pt idx="22">
                        <c:v>1.021963245181533</c:v>
                      </c:pt>
                      <c:pt idx="23">
                        <c:v>1.0228597041685343</c:v>
                      </c:pt>
                      <c:pt idx="24">
                        <c:v>1.0125504258180189</c:v>
                      </c:pt>
                      <c:pt idx="25">
                        <c:v>1.030031376064545</c:v>
                      </c:pt>
                      <c:pt idx="26">
                        <c:v>1.0313760645450472</c:v>
                      </c:pt>
                      <c:pt idx="27">
                        <c:v>1.0322725235320485</c:v>
                      </c:pt>
                      <c:pt idx="28">
                        <c:v>1.0340654415060511</c:v>
                      </c:pt>
                      <c:pt idx="29">
                        <c:v>1.0416853428955626</c:v>
                      </c:pt>
                      <c:pt idx="30">
                        <c:v>1.05333930972658</c:v>
                      </c:pt>
                      <c:pt idx="31">
                        <c:v>1.0528910802330793</c:v>
                      </c:pt>
                      <c:pt idx="32">
                        <c:v>1.0591662931420887</c:v>
                      </c:pt>
                      <c:pt idx="33">
                        <c:v>1.057373375168086</c:v>
                      </c:pt>
                      <c:pt idx="34">
                        <c:v>1.051994621246078</c:v>
                      </c:pt>
                      <c:pt idx="35">
                        <c:v>1.0506499327655761</c:v>
                      </c:pt>
                      <c:pt idx="36">
                        <c:v>1.0591662931420887</c:v>
                      </c:pt>
                      <c:pt idx="37">
                        <c:v>1.0591662931420887</c:v>
                      </c:pt>
                      <c:pt idx="38">
                        <c:v>1.0618556701030928</c:v>
                      </c:pt>
                      <c:pt idx="39">
                        <c:v>1.0815777678171223</c:v>
                      </c:pt>
                      <c:pt idx="40">
                        <c:v>1.0838189152846258</c:v>
                      </c:pt>
                      <c:pt idx="41">
                        <c:v>1.0909905871806365</c:v>
                      </c:pt>
                      <c:pt idx="42">
                        <c:v>1.0797848498431197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F48B-4D0F-8CE3-4FC30E1F72EF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Wholesale Trade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Sheet1!$A$2:$A$44</c15:sqref>
                        </c15:formulaRef>
                      </c:ext>
                    </c:extLst>
                    <c:numCache>
                      <c:formatCode>[$-409]mmm\-yy;@</c:formatCode>
                      <c:ptCount val="43"/>
                      <c:pt idx="0">
                        <c:v>43831</c:v>
                      </c:pt>
                      <c:pt idx="1">
                        <c:v>43862</c:v>
                      </c:pt>
                      <c:pt idx="2">
                        <c:v>43891</c:v>
                      </c:pt>
                      <c:pt idx="3">
                        <c:v>43922</c:v>
                      </c:pt>
                      <c:pt idx="4">
                        <c:v>43952</c:v>
                      </c:pt>
                      <c:pt idx="5">
                        <c:v>43983</c:v>
                      </c:pt>
                      <c:pt idx="6">
                        <c:v>44013</c:v>
                      </c:pt>
                      <c:pt idx="7">
                        <c:v>44044</c:v>
                      </c:pt>
                      <c:pt idx="8">
                        <c:v>44075</c:v>
                      </c:pt>
                      <c:pt idx="9">
                        <c:v>44105</c:v>
                      </c:pt>
                      <c:pt idx="10">
                        <c:v>44136</c:v>
                      </c:pt>
                      <c:pt idx="11">
                        <c:v>44166</c:v>
                      </c:pt>
                      <c:pt idx="12">
                        <c:v>44197</c:v>
                      </c:pt>
                      <c:pt idx="13">
                        <c:v>44228</c:v>
                      </c:pt>
                      <c:pt idx="14">
                        <c:v>44256</c:v>
                      </c:pt>
                      <c:pt idx="15">
                        <c:v>44287</c:v>
                      </c:pt>
                      <c:pt idx="16">
                        <c:v>44317</c:v>
                      </c:pt>
                      <c:pt idx="17">
                        <c:v>44348</c:v>
                      </c:pt>
                      <c:pt idx="18">
                        <c:v>44378</c:v>
                      </c:pt>
                      <c:pt idx="19">
                        <c:v>44409</c:v>
                      </c:pt>
                      <c:pt idx="20">
                        <c:v>44440</c:v>
                      </c:pt>
                      <c:pt idx="21">
                        <c:v>44470</c:v>
                      </c:pt>
                      <c:pt idx="22">
                        <c:v>44501</c:v>
                      </c:pt>
                      <c:pt idx="23">
                        <c:v>44531</c:v>
                      </c:pt>
                      <c:pt idx="24">
                        <c:v>44562</c:v>
                      </c:pt>
                      <c:pt idx="25">
                        <c:v>44593</c:v>
                      </c:pt>
                      <c:pt idx="26">
                        <c:v>44621</c:v>
                      </c:pt>
                      <c:pt idx="27">
                        <c:v>44652</c:v>
                      </c:pt>
                      <c:pt idx="28">
                        <c:v>44682</c:v>
                      </c:pt>
                      <c:pt idx="29">
                        <c:v>44713</c:v>
                      </c:pt>
                      <c:pt idx="30">
                        <c:v>44743</c:v>
                      </c:pt>
                      <c:pt idx="31">
                        <c:v>44774</c:v>
                      </c:pt>
                      <c:pt idx="32">
                        <c:v>44805</c:v>
                      </c:pt>
                      <c:pt idx="33">
                        <c:v>44835</c:v>
                      </c:pt>
                      <c:pt idx="34">
                        <c:v>44866</c:v>
                      </c:pt>
                      <c:pt idx="35">
                        <c:v>44896</c:v>
                      </c:pt>
                      <c:pt idx="36">
                        <c:v>44927</c:v>
                      </c:pt>
                      <c:pt idx="37">
                        <c:v>44958</c:v>
                      </c:pt>
                      <c:pt idx="38">
                        <c:v>44986</c:v>
                      </c:pt>
                      <c:pt idx="39">
                        <c:v>45017</c:v>
                      </c:pt>
                      <c:pt idx="40">
                        <c:v>45047</c:v>
                      </c:pt>
                      <c:pt idx="41">
                        <c:v>45078</c:v>
                      </c:pt>
                      <c:pt idx="42">
                        <c:v>45108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Sheet1!$E$2:$E$44</c15:sqref>
                        </c15:formulaRef>
                      </c:ext>
                    </c:extLst>
                    <c:numCache>
                      <c:formatCode>0.0%</c:formatCode>
                      <c:ptCount val="43"/>
                      <c:pt idx="0">
                        <c:v>1.0014749262536873</c:v>
                      </c:pt>
                      <c:pt idx="1">
                        <c:v>1</c:v>
                      </c:pt>
                      <c:pt idx="2">
                        <c:v>0.99631268436578169</c:v>
                      </c:pt>
                      <c:pt idx="3">
                        <c:v>0.93657817109144548</c:v>
                      </c:pt>
                      <c:pt idx="4">
                        <c:v>0.93510324483775809</c:v>
                      </c:pt>
                      <c:pt idx="5">
                        <c:v>0.93805309734513276</c:v>
                      </c:pt>
                      <c:pt idx="6">
                        <c:v>0.94026548672566368</c:v>
                      </c:pt>
                      <c:pt idx="7">
                        <c:v>0.94764011799410031</c:v>
                      </c:pt>
                      <c:pt idx="8">
                        <c:v>0.94985250737463123</c:v>
                      </c:pt>
                      <c:pt idx="9">
                        <c:v>0.95206489675516226</c:v>
                      </c:pt>
                      <c:pt idx="10">
                        <c:v>0.95353982300884954</c:v>
                      </c:pt>
                      <c:pt idx="11">
                        <c:v>0.95722713864306785</c:v>
                      </c:pt>
                      <c:pt idx="12">
                        <c:v>0.95943952802359878</c:v>
                      </c:pt>
                      <c:pt idx="13">
                        <c:v>0.95796460176991149</c:v>
                      </c:pt>
                      <c:pt idx="14">
                        <c:v>0.96165191740412981</c:v>
                      </c:pt>
                      <c:pt idx="15">
                        <c:v>0.96017699115044253</c:v>
                      </c:pt>
                      <c:pt idx="16">
                        <c:v>0.96165191740412981</c:v>
                      </c:pt>
                      <c:pt idx="17">
                        <c:v>0.96312684365781709</c:v>
                      </c:pt>
                      <c:pt idx="18">
                        <c:v>0.96165191740412981</c:v>
                      </c:pt>
                      <c:pt idx="19">
                        <c:v>0.96607669616519176</c:v>
                      </c:pt>
                      <c:pt idx="20">
                        <c:v>0.96976401179941008</c:v>
                      </c:pt>
                      <c:pt idx="21">
                        <c:v>0.9859882005899705</c:v>
                      </c:pt>
                      <c:pt idx="22">
                        <c:v>0.98746312684365778</c:v>
                      </c:pt>
                      <c:pt idx="23">
                        <c:v>0.99262536873156337</c:v>
                      </c:pt>
                      <c:pt idx="24">
                        <c:v>0.99262536873156337</c:v>
                      </c:pt>
                      <c:pt idx="25">
                        <c:v>1.0007374631268438</c:v>
                      </c:pt>
                      <c:pt idx="26">
                        <c:v>1.0044247787610618</c:v>
                      </c:pt>
                      <c:pt idx="27">
                        <c:v>1.0036873156342183</c:v>
                      </c:pt>
                      <c:pt idx="28">
                        <c:v>1.0081120943952802</c:v>
                      </c:pt>
                      <c:pt idx="29">
                        <c:v>1.0044247787610618</c:v>
                      </c:pt>
                      <c:pt idx="30">
                        <c:v>1.0117994100294985</c:v>
                      </c:pt>
                      <c:pt idx="31">
                        <c:v>1.0125368731563422</c:v>
                      </c:pt>
                      <c:pt idx="32">
                        <c:v>1.0191740412979351</c:v>
                      </c:pt>
                      <c:pt idx="33">
                        <c:v>1.0228613569321534</c:v>
                      </c:pt>
                      <c:pt idx="34">
                        <c:v>1.0228613569321534</c:v>
                      </c:pt>
                      <c:pt idx="35">
                        <c:v>1.0213864306784661</c:v>
                      </c:pt>
                      <c:pt idx="36">
                        <c:v>1.0324483775811208</c:v>
                      </c:pt>
                      <c:pt idx="37">
                        <c:v>1.0346607669616519</c:v>
                      </c:pt>
                      <c:pt idx="38">
                        <c:v>1.0353982300884956</c:v>
                      </c:pt>
                      <c:pt idx="39">
                        <c:v>1.0265486725663717</c:v>
                      </c:pt>
                      <c:pt idx="40">
                        <c:v>1.0235988200589972</c:v>
                      </c:pt>
                      <c:pt idx="41">
                        <c:v>1.0169616519174041</c:v>
                      </c:pt>
                      <c:pt idx="42">
                        <c:v>1.0184365781710913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F48B-4D0F-8CE3-4FC30E1F72EF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Retail Trade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Sheet1!$A$2:$A$44</c15:sqref>
                        </c15:formulaRef>
                      </c:ext>
                    </c:extLst>
                    <c:numCache>
                      <c:formatCode>[$-409]mmm\-yy;@</c:formatCode>
                      <c:ptCount val="43"/>
                      <c:pt idx="0">
                        <c:v>43831</c:v>
                      </c:pt>
                      <c:pt idx="1">
                        <c:v>43862</c:v>
                      </c:pt>
                      <c:pt idx="2">
                        <c:v>43891</c:v>
                      </c:pt>
                      <c:pt idx="3">
                        <c:v>43922</c:v>
                      </c:pt>
                      <c:pt idx="4">
                        <c:v>43952</c:v>
                      </c:pt>
                      <c:pt idx="5">
                        <c:v>43983</c:v>
                      </c:pt>
                      <c:pt idx="6">
                        <c:v>44013</c:v>
                      </c:pt>
                      <c:pt idx="7">
                        <c:v>44044</c:v>
                      </c:pt>
                      <c:pt idx="8">
                        <c:v>44075</c:v>
                      </c:pt>
                      <c:pt idx="9">
                        <c:v>44105</c:v>
                      </c:pt>
                      <c:pt idx="10">
                        <c:v>44136</c:v>
                      </c:pt>
                      <c:pt idx="11">
                        <c:v>44166</c:v>
                      </c:pt>
                      <c:pt idx="12">
                        <c:v>44197</c:v>
                      </c:pt>
                      <c:pt idx="13">
                        <c:v>44228</c:v>
                      </c:pt>
                      <c:pt idx="14">
                        <c:v>44256</c:v>
                      </c:pt>
                      <c:pt idx="15">
                        <c:v>44287</c:v>
                      </c:pt>
                      <c:pt idx="16">
                        <c:v>44317</c:v>
                      </c:pt>
                      <c:pt idx="17">
                        <c:v>44348</c:v>
                      </c:pt>
                      <c:pt idx="18">
                        <c:v>44378</c:v>
                      </c:pt>
                      <c:pt idx="19">
                        <c:v>44409</c:v>
                      </c:pt>
                      <c:pt idx="20">
                        <c:v>44440</c:v>
                      </c:pt>
                      <c:pt idx="21">
                        <c:v>44470</c:v>
                      </c:pt>
                      <c:pt idx="22">
                        <c:v>44501</c:v>
                      </c:pt>
                      <c:pt idx="23">
                        <c:v>44531</c:v>
                      </c:pt>
                      <c:pt idx="24">
                        <c:v>44562</c:v>
                      </c:pt>
                      <c:pt idx="25">
                        <c:v>44593</c:v>
                      </c:pt>
                      <c:pt idx="26">
                        <c:v>44621</c:v>
                      </c:pt>
                      <c:pt idx="27">
                        <c:v>44652</c:v>
                      </c:pt>
                      <c:pt idx="28">
                        <c:v>44682</c:v>
                      </c:pt>
                      <c:pt idx="29">
                        <c:v>44713</c:v>
                      </c:pt>
                      <c:pt idx="30">
                        <c:v>44743</c:v>
                      </c:pt>
                      <c:pt idx="31">
                        <c:v>44774</c:v>
                      </c:pt>
                      <c:pt idx="32">
                        <c:v>44805</c:v>
                      </c:pt>
                      <c:pt idx="33">
                        <c:v>44835</c:v>
                      </c:pt>
                      <c:pt idx="34">
                        <c:v>44866</c:v>
                      </c:pt>
                      <c:pt idx="35">
                        <c:v>44896</c:v>
                      </c:pt>
                      <c:pt idx="36">
                        <c:v>44927</c:v>
                      </c:pt>
                      <c:pt idx="37">
                        <c:v>44958</c:v>
                      </c:pt>
                      <c:pt idx="38">
                        <c:v>44986</c:v>
                      </c:pt>
                      <c:pt idx="39">
                        <c:v>45017</c:v>
                      </c:pt>
                      <c:pt idx="40">
                        <c:v>45047</c:v>
                      </c:pt>
                      <c:pt idx="41">
                        <c:v>45078</c:v>
                      </c:pt>
                      <c:pt idx="42">
                        <c:v>45108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Sheet1!$F$2:$F$44</c15:sqref>
                        </c15:formulaRef>
                      </c:ext>
                    </c:extLst>
                    <c:numCache>
                      <c:formatCode>0.0%</c:formatCode>
                      <c:ptCount val="43"/>
                      <c:pt idx="0">
                        <c:v>1.0002941176470588</c:v>
                      </c:pt>
                      <c:pt idx="1">
                        <c:v>1</c:v>
                      </c:pt>
                      <c:pt idx="2">
                        <c:v>0.99764705882352944</c:v>
                      </c:pt>
                      <c:pt idx="3">
                        <c:v>0.86441176470588232</c:v>
                      </c:pt>
                      <c:pt idx="4">
                        <c:v>0.86735294117647055</c:v>
                      </c:pt>
                      <c:pt idx="5">
                        <c:v>0.9273529411764706</c:v>
                      </c:pt>
                      <c:pt idx="6">
                        <c:v>0.95382352941176474</c:v>
                      </c:pt>
                      <c:pt idx="7">
                        <c:v>0.9661764705882353</c:v>
                      </c:pt>
                      <c:pt idx="8">
                        <c:v>0.97499999999999998</c:v>
                      </c:pt>
                      <c:pt idx="9">
                        <c:v>0.98558823529411765</c:v>
                      </c:pt>
                      <c:pt idx="10">
                        <c:v>0.98558823529411765</c:v>
                      </c:pt>
                      <c:pt idx="11">
                        <c:v>0.98588235294117643</c:v>
                      </c:pt>
                      <c:pt idx="12">
                        <c:v>1.0002941176470588</c:v>
                      </c:pt>
                      <c:pt idx="13">
                        <c:v>1.0020588235294117</c:v>
                      </c:pt>
                      <c:pt idx="14">
                        <c:v>1.0008823529411766</c:v>
                      </c:pt>
                      <c:pt idx="15">
                        <c:v>1.0114705882352941</c:v>
                      </c:pt>
                      <c:pt idx="16">
                        <c:v>1.0144117647058823</c:v>
                      </c:pt>
                      <c:pt idx="17">
                        <c:v>1.0170588235294118</c:v>
                      </c:pt>
                      <c:pt idx="18">
                        <c:v>1.0176470588235293</c:v>
                      </c:pt>
                      <c:pt idx="19">
                        <c:v>1.0144117647058823</c:v>
                      </c:pt>
                      <c:pt idx="20">
                        <c:v>1.016764705882353</c:v>
                      </c:pt>
                      <c:pt idx="21">
                        <c:v>1.0279411764705881</c:v>
                      </c:pt>
                      <c:pt idx="22">
                        <c:v>1.0208823529411766</c:v>
                      </c:pt>
                      <c:pt idx="23">
                        <c:v>1.0194117647058825</c:v>
                      </c:pt>
                      <c:pt idx="24">
                        <c:v>0.99264705882352944</c:v>
                      </c:pt>
                      <c:pt idx="25">
                        <c:v>1.0085294117647059</c:v>
                      </c:pt>
                      <c:pt idx="26">
                        <c:v>1.0055882352941177</c:v>
                      </c:pt>
                      <c:pt idx="27">
                        <c:v>1.0029411764705882</c:v>
                      </c:pt>
                      <c:pt idx="28">
                        <c:v>0.99558823529411766</c:v>
                      </c:pt>
                      <c:pt idx="29">
                        <c:v>0.99</c:v>
                      </c:pt>
                      <c:pt idx="30">
                        <c:v>0.99794117647058822</c:v>
                      </c:pt>
                      <c:pt idx="31">
                        <c:v>0.99764705882352944</c:v>
                      </c:pt>
                      <c:pt idx="32">
                        <c:v>0.99470588235294122</c:v>
                      </c:pt>
                      <c:pt idx="33">
                        <c:v>0.99588235294117644</c:v>
                      </c:pt>
                      <c:pt idx="34">
                        <c:v>0.98852941176470588</c:v>
                      </c:pt>
                      <c:pt idx="35">
                        <c:v>0.9882352941176471</c:v>
                      </c:pt>
                      <c:pt idx="36">
                        <c:v>1.003235294117647</c:v>
                      </c:pt>
                      <c:pt idx="37">
                        <c:v>1.0091176470588235</c:v>
                      </c:pt>
                      <c:pt idx="38">
                        <c:v>1.0061764705882352</c:v>
                      </c:pt>
                      <c:pt idx="39">
                        <c:v>1.0105882352941176</c:v>
                      </c:pt>
                      <c:pt idx="40">
                        <c:v>1.0111764705882353</c:v>
                      </c:pt>
                      <c:pt idx="41">
                        <c:v>1.003235294117647</c:v>
                      </c:pt>
                      <c:pt idx="42">
                        <c:v>1.0008823529411766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F48B-4D0F-8CE3-4FC30E1F72EF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Transportation, Warehousing and Utilities</c:v>
                      </c:pt>
                    </c:strCache>
                  </c:strRef>
                </c:tx>
                <c:spPr>
                  <a:ln w="28575" cap="rnd">
                    <a:solidFill>
                      <a:srgbClr val="7030A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Sheet1!$A$2:$A$44</c15:sqref>
                        </c15:formulaRef>
                      </c:ext>
                    </c:extLst>
                    <c:numCache>
                      <c:formatCode>[$-409]mmm\-yy;@</c:formatCode>
                      <c:ptCount val="43"/>
                      <c:pt idx="0">
                        <c:v>43831</c:v>
                      </c:pt>
                      <c:pt idx="1">
                        <c:v>43862</c:v>
                      </c:pt>
                      <c:pt idx="2">
                        <c:v>43891</c:v>
                      </c:pt>
                      <c:pt idx="3">
                        <c:v>43922</c:v>
                      </c:pt>
                      <c:pt idx="4">
                        <c:v>43952</c:v>
                      </c:pt>
                      <c:pt idx="5">
                        <c:v>43983</c:v>
                      </c:pt>
                      <c:pt idx="6">
                        <c:v>44013</c:v>
                      </c:pt>
                      <c:pt idx="7">
                        <c:v>44044</c:v>
                      </c:pt>
                      <c:pt idx="8">
                        <c:v>44075</c:v>
                      </c:pt>
                      <c:pt idx="9">
                        <c:v>44105</c:v>
                      </c:pt>
                      <c:pt idx="10">
                        <c:v>44136</c:v>
                      </c:pt>
                      <c:pt idx="11">
                        <c:v>44166</c:v>
                      </c:pt>
                      <c:pt idx="12">
                        <c:v>44197</c:v>
                      </c:pt>
                      <c:pt idx="13">
                        <c:v>44228</c:v>
                      </c:pt>
                      <c:pt idx="14">
                        <c:v>44256</c:v>
                      </c:pt>
                      <c:pt idx="15">
                        <c:v>44287</c:v>
                      </c:pt>
                      <c:pt idx="16">
                        <c:v>44317</c:v>
                      </c:pt>
                      <c:pt idx="17">
                        <c:v>44348</c:v>
                      </c:pt>
                      <c:pt idx="18">
                        <c:v>44378</c:v>
                      </c:pt>
                      <c:pt idx="19">
                        <c:v>44409</c:v>
                      </c:pt>
                      <c:pt idx="20">
                        <c:v>44440</c:v>
                      </c:pt>
                      <c:pt idx="21">
                        <c:v>44470</c:v>
                      </c:pt>
                      <c:pt idx="22">
                        <c:v>44501</c:v>
                      </c:pt>
                      <c:pt idx="23">
                        <c:v>44531</c:v>
                      </c:pt>
                      <c:pt idx="24">
                        <c:v>44562</c:v>
                      </c:pt>
                      <c:pt idx="25">
                        <c:v>44593</c:v>
                      </c:pt>
                      <c:pt idx="26">
                        <c:v>44621</c:v>
                      </c:pt>
                      <c:pt idx="27">
                        <c:v>44652</c:v>
                      </c:pt>
                      <c:pt idx="28">
                        <c:v>44682</c:v>
                      </c:pt>
                      <c:pt idx="29">
                        <c:v>44713</c:v>
                      </c:pt>
                      <c:pt idx="30">
                        <c:v>44743</c:v>
                      </c:pt>
                      <c:pt idx="31">
                        <c:v>44774</c:v>
                      </c:pt>
                      <c:pt idx="32">
                        <c:v>44805</c:v>
                      </c:pt>
                      <c:pt idx="33">
                        <c:v>44835</c:v>
                      </c:pt>
                      <c:pt idx="34">
                        <c:v>44866</c:v>
                      </c:pt>
                      <c:pt idx="35">
                        <c:v>44896</c:v>
                      </c:pt>
                      <c:pt idx="36">
                        <c:v>44927</c:v>
                      </c:pt>
                      <c:pt idx="37">
                        <c:v>44958</c:v>
                      </c:pt>
                      <c:pt idx="38">
                        <c:v>44986</c:v>
                      </c:pt>
                      <c:pt idx="39">
                        <c:v>45017</c:v>
                      </c:pt>
                      <c:pt idx="40">
                        <c:v>45047</c:v>
                      </c:pt>
                      <c:pt idx="41">
                        <c:v>45078</c:v>
                      </c:pt>
                      <c:pt idx="42">
                        <c:v>45108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Sheet1!$G$2:$G$44</c15:sqref>
                        </c15:formulaRef>
                      </c:ext>
                    </c:extLst>
                    <c:numCache>
                      <c:formatCode>0.0%</c:formatCode>
                      <c:ptCount val="43"/>
                      <c:pt idx="0">
                        <c:v>1.0038940809968848</c:v>
                      </c:pt>
                      <c:pt idx="1">
                        <c:v>1</c:v>
                      </c:pt>
                      <c:pt idx="2">
                        <c:v>1.0015576323987538</c:v>
                      </c:pt>
                      <c:pt idx="3">
                        <c:v>0.94314641744548289</c:v>
                      </c:pt>
                      <c:pt idx="4">
                        <c:v>0.9330218068535826</c:v>
                      </c:pt>
                      <c:pt idx="5">
                        <c:v>0.94158878504672894</c:v>
                      </c:pt>
                      <c:pt idx="6">
                        <c:v>0.9470404984423676</c:v>
                      </c:pt>
                      <c:pt idx="7">
                        <c:v>0.9509345794392523</c:v>
                      </c:pt>
                      <c:pt idx="8">
                        <c:v>0.95872274143302183</c:v>
                      </c:pt>
                      <c:pt idx="9">
                        <c:v>0.96417445482866049</c:v>
                      </c:pt>
                      <c:pt idx="10">
                        <c:v>0.97663551401869164</c:v>
                      </c:pt>
                      <c:pt idx="11">
                        <c:v>0.99844236760124616</c:v>
                      </c:pt>
                      <c:pt idx="12">
                        <c:v>0.99766355140186913</c:v>
                      </c:pt>
                      <c:pt idx="13">
                        <c:v>1.0007788161993769</c:v>
                      </c:pt>
                      <c:pt idx="14">
                        <c:v>1.0132398753894081</c:v>
                      </c:pt>
                      <c:pt idx="15">
                        <c:v>1.0031152647975077</c:v>
                      </c:pt>
                      <c:pt idx="16">
                        <c:v>0.99766355140186913</c:v>
                      </c:pt>
                      <c:pt idx="17">
                        <c:v>1</c:v>
                      </c:pt>
                      <c:pt idx="18">
                        <c:v>1.0038940809968848</c:v>
                      </c:pt>
                      <c:pt idx="19">
                        <c:v>1.0077881619937694</c:v>
                      </c:pt>
                      <c:pt idx="20">
                        <c:v>1.0194704049844237</c:v>
                      </c:pt>
                      <c:pt idx="21">
                        <c:v>1.0420560747663552</c:v>
                      </c:pt>
                      <c:pt idx="22">
                        <c:v>1.0560747663551402</c:v>
                      </c:pt>
                      <c:pt idx="23">
                        <c:v>1.07398753894081</c:v>
                      </c:pt>
                      <c:pt idx="24">
                        <c:v>1.0420560747663552</c:v>
                      </c:pt>
                      <c:pt idx="25">
                        <c:v>1.0552959501557633</c:v>
                      </c:pt>
                      <c:pt idx="26">
                        <c:v>1.0521806853582554</c:v>
                      </c:pt>
                      <c:pt idx="27">
                        <c:v>1.059968847352025</c:v>
                      </c:pt>
                      <c:pt idx="28">
                        <c:v>1.058411214953271</c:v>
                      </c:pt>
                      <c:pt idx="29">
                        <c:v>1.0514018691588785</c:v>
                      </c:pt>
                      <c:pt idx="30">
                        <c:v>1.0607476635514019</c:v>
                      </c:pt>
                      <c:pt idx="31">
                        <c:v>1.0623052959501558</c:v>
                      </c:pt>
                      <c:pt idx="32">
                        <c:v>1.0630841121495327</c:v>
                      </c:pt>
                      <c:pt idx="33">
                        <c:v>1.0708722741433021</c:v>
                      </c:pt>
                      <c:pt idx="34">
                        <c:v>1.0771028037383177</c:v>
                      </c:pt>
                      <c:pt idx="35">
                        <c:v>1.0911214953271029</c:v>
                      </c:pt>
                      <c:pt idx="36">
                        <c:v>1.0708722741433021</c:v>
                      </c:pt>
                      <c:pt idx="37">
                        <c:v>1.0677570093457944</c:v>
                      </c:pt>
                      <c:pt idx="38">
                        <c:v>1.0654205607476634</c:v>
                      </c:pt>
                      <c:pt idx="39">
                        <c:v>1.0724299065420562</c:v>
                      </c:pt>
                      <c:pt idx="40">
                        <c:v>1.0809968847352025</c:v>
                      </c:pt>
                      <c:pt idx="41">
                        <c:v>1.0747663551401869</c:v>
                      </c:pt>
                      <c:pt idx="42">
                        <c:v>1.0724299065420562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48B-4D0F-8CE3-4FC30E1F72EF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Sheet1!$H$1</c15:sqref>
                        </c15:formulaRef>
                      </c:ext>
                    </c:extLst>
                    <c:strCache>
                      <c:ptCount val="1"/>
                      <c:pt idx="0">
                        <c:v>Information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Sheet1!$A$2:$A$44</c15:sqref>
                        </c15:formulaRef>
                      </c:ext>
                    </c:extLst>
                    <c:numCache>
                      <c:formatCode>[$-409]mmm\-yy;@</c:formatCode>
                      <c:ptCount val="43"/>
                      <c:pt idx="0">
                        <c:v>43831</c:v>
                      </c:pt>
                      <c:pt idx="1">
                        <c:v>43862</c:v>
                      </c:pt>
                      <c:pt idx="2">
                        <c:v>43891</c:v>
                      </c:pt>
                      <c:pt idx="3">
                        <c:v>43922</c:v>
                      </c:pt>
                      <c:pt idx="4">
                        <c:v>43952</c:v>
                      </c:pt>
                      <c:pt idx="5">
                        <c:v>43983</c:v>
                      </c:pt>
                      <c:pt idx="6">
                        <c:v>44013</c:v>
                      </c:pt>
                      <c:pt idx="7">
                        <c:v>44044</c:v>
                      </c:pt>
                      <c:pt idx="8">
                        <c:v>44075</c:v>
                      </c:pt>
                      <c:pt idx="9">
                        <c:v>44105</c:v>
                      </c:pt>
                      <c:pt idx="10">
                        <c:v>44136</c:v>
                      </c:pt>
                      <c:pt idx="11">
                        <c:v>44166</c:v>
                      </c:pt>
                      <c:pt idx="12">
                        <c:v>44197</c:v>
                      </c:pt>
                      <c:pt idx="13">
                        <c:v>44228</c:v>
                      </c:pt>
                      <c:pt idx="14">
                        <c:v>44256</c:v>
                      </c:pt>
                      <c:pt idx="15">
                        <c:v>44287</c:v>
                      </c:pt>
                      <c:pt idx="16">
                        <c:v>44317</c:v>
                      </c:pt>
                      <c:pt idx="17">
                        <c:v>44348</c:v>
                      </c:pt>
                      <c:pt idx="18">
                        <c:v>44378</c:v>
                      </c:pt>
                      <c:pt idx="19">
                        <c:v>44409</c:v>
                      </c:pt>
                      <c:pt idx="20">
                        <c:v>44440</c:v>
                      </c:pt>
                      <c:pt idx="21">
                        <c:v>44470</c:v>
                      </c:pt>
                      <c:pt idx="22">
                        <c:v>44501</c:v>
                      </c:pt>
                      <c:pt idx="23">
                        <c:v>44531</c:v>
                      </c:pt>
                      <c:pt idx="24">
                        <c:v>44562</c:v>
                      </c:pt>
                      <c:pt idx="25">
                        <c:v>44593</c:v>
                      </c:pt>
                      <c:pt idx="26">
                        <c:v>44621</c:v>
                      </c:pt>
                      <c:pt idx="27">
                        <c:v>44652</c:v>
                      </c:pt>
                      <c:pt idx="28">
                        <c:v>44682</c:v>
                      </c:pt>
                      <c:pt idx="29">
                        <c:v>44713</c:v>
                      </c:pt>
                      <c:pt idx="30">
                        <c:v>44743</c:v>
                      </c:pt>
                      <c:pt idx="31">
                        <c:v>44774</c:v>
                      </c:pt>
                      <c:pt idx="32">
                        <c:v>44805</c:v>
                      </c:pt>
                      <c:pt idx="33">
                        <c:v>44835</c:v>
                      </c:pt>
                      <c:pt idx="34">
                        <c:v>44866</c:v>
                      </c:pt>
                      <c:pt idx="35">
                        <c:v>44896</c:v>
                      </c:pt>
                      <c:pt idx="36">
                        <c:v>44927</c:v>
                      </c:pt>
                      <c:pt idx="37">
                        <c:v>44958</c:v>
                      </c:pt>
                      <c:pt idx="38">
                        <c:v>44986</c:v>
                      </c:pt>
                      <c:pt idx="39">
                        <c:v>45017</c:v>
                      </c:pt>
                      <c:pt idx="40">
                        <c:v>45047</c:v>
                      </c:pt>
                      <c:pt idx="41">
                        <c:v>45078</c:v>
                      </c:pt>
                      <c:pt idx="42">
                        <c:v>45108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Sheet1!$H$2:$H$44</c15:sqref>
                        </c15:formulaRef>
                      </c:ext>
                    </c:extLst>
                    <c:numCache>
                      <c:formatCode>0.0%</c:formatCode>
                      <c:ptCount val="43"/>
                      <c:pt idx="0">
                        <c:v>0.9953208556149733</c:v>
                      </c:pt>
                      <c:pt idx="1">
                        <c:v>1</c:v>
                      </c:pt>
                      <c:pt idx="2">
                        <c:v>1.0033422459893049</c:v>
                      </c:pt>
                      <c:pt idx="3">
                        <c:v>0.98729946524064172</c:v>
                      </c:pt>
                      <c:pt idx="4">
                        <c:v>0.98796791443850263</c:v>
                      </c:pt>
                      <c:pt idx="5">
                        <c:v>0.97927807486631013</c:v>
                      </c:pt>
                      <c:pt idx="6">
                        <c:v>0.97927807486631013</c:v>
                      </c:pt>
                      <c:pt idx="7">
                        <c:v>0.98729946524064172</c:v>
                      </c:pt>
                      <c:pt idx="8">
                        <c:v>1.0020053475935828</c:v>
                      </c:pt>
                      <c:pt idx="9">
                        <c:v>1.0066844919786095</c:v>
                      </c:pt>
                      <c:pt idx="10">
                        <c:v>1.0080213903743316</c:v>
                      </c:pt>
                      <c:pt idx="11">
                        <c:v>1.0127005347593583</c:v>
                      </c:pt>
                      <c:pt idx="12">
                        <c:v>1.016711229946524</c:v>
                      </c:pt>
                      <c:pt idx="13">
                        <c:v>1.0227272727272727</c:v>
                      </c:pt>
                      <c:pt idx="14">
                        <c:v>1.0260695187165776</c:v>
                      </c:pt>
                      <c:pt idx="15">
                        <c:v>1.0327540106951871</c:v>
                      </c:pt>
                      <c:pt idx="16">
                        <c:v>1.0387700534759359</c:v>
                      </c:pt>
                      <c:pt idx="17">
                        <c:v>1.0381016042780749</c:v>
                      </c:pt>
                      <c:pt idx="18">
                        <c:v>1.0421122994652405</c:v>
                      </c:pt>
                      <c:pt idx="19">
                        <c:v>1.0501336898395721</c:v>
                      </c:pt>
                      <c:pt idx="20">
                        <c:v>1.070855614973262</c:v>
                      </c:pt>
                      <c:pt idx="21">
                        <c:v>1.0835561497326203</c:v>
                      </c:pt>
                      <c:pt idx="22">
                        <c:v>1.089572192513369</c:v>
                      </c:pt>
                      <c:pt idx="23">
                        <c:v>1.0989304812834224</c:v>
                      </c:pt>
                      <c:pt idx="24">
                        <c:v>1.1009358288770053</c:v>
                      </c:pt>
                      <c:pt idx="25">
                        <c:v>1.1096256684491979</c:v>
                      </c:pt>
                      <c:pt idx="26">
                        <c:v>1.1163101604278074</c:v>
                      </c:pt>
                      <c:pt idx="27">
                        <c:v>1.1236631016042782</c:v>
                      </c:pt>
                      <c:pt idx="28">
                        <c:v>1.1350267379679144</c:v>
                      </c:pt>
                      <c:pt idx="29">
                        <c:v>1.1457219251336899</c:v>
                      </c:pt>
                      <c:pt idx="30">
                        <c:v>1.15975935828877</c:v>
                      </c:pt>
                      <c:pt idx="31">
                        <c:v>1.1644385026737969</c:v>
                      </c:pt>
                      <c:pt idx="32">
                        <c:v>1.161764705882353</c:v>
                      </c:pt>
                      <c:pt idx="33">
                        <c:v>1.1570855614973261</c:v>
                      </c:pt>
                      <c:pt idx="34">
                        <c:v>1.1570855614973261</c:v>
                      </c:pt>
                      <c:pt idx="35">
                        <c:v>1.1590909090909092</c:v>
                      </c:pt>
                      <c:pt idx="36">
                        <c:v>1.1651069518716577</c:v>
                      </c:pt>
                      <c:pt idx="37">
                        <c:v>1.161096256684492</c:v>
                      </c:pt>
                      <c:pt idx="38">
                        <c:v>1.1550802139037433</c:v>
                      </c:pt>
                      <c:pt idx="39">
                        <c:v>1.1510695187165776</c:v>
                      </c:pt>
                      <c:pt idx="40">
                        <c:v>1.1377005347593583</c:v>
                      </c:pt>
                      <c:pt idx="41">
                        <c:v>1.124331550802139</c:v>
                      </c:pt>
                      <c:pt idx="42">
                        <c:v>1.1209893048128343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48B-4D0F-8CE3-4FC30E1F72EF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Sheet1!$I$1</c15:sqref>
                        </c15:formulaRef>
                      </c:ext>
                    </c:extLst>
                    <c:strCache>
                      <c:ptCount val="1"/>
                      <c:pt idx="0">
                        <c:v>Financial Activities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Sheet1!$A$2:$A$44</c15:sqref>
                        </c15:formulaRef>
                      </c:ext>
                    </c:extLst>
                    <c:numCache>
                      <c:formatCode>[$-409]mmm\-yy;@</c:formatCode>
                      <c:ptCount val="43"/>
                      <c:pt idx="0">
                        <c:v>43831</c:v>
                      </c:pt>
                      <c:pt idx="1">
                        <c:v>43862</c:v>
                      </c:pt>
                      <c:pt idx="2">
                        <c:v>43891</c:v>
                      </c:pt>
                      <c:pt idx="3">
                        <c:v>43922</c:v>
                      </c:pt>
                      <c:pt idx="4">
                        <c:v>43952</c:v>
                      </c:pt>
                      <c:pt idx="5">
                        <c:v>43983</c:v>
                      </c:pt>
                      <c:pt idx="6">
                        <c:v>44013</c:v>
                      </c:pt>
                      <c:pt idx="7">
                        <c:v>44044</c:v>
                      </c:pt>
                      <c:pt idx="8">
                        <c:v>44075</c:v>
                      </c:pt>
                      <c:pt idx="9">
                        <c:v>44105</c:v>
                      </c:pt>
                      <c:pt idx="10">
                        <c:v>44136</c:v>
                      </c:pt>
                      <c:pt idx="11">
                        <c:v>44166</c:v>
                      </c:pt>
                      <c:pt idx="12">
                        <c:v>44197</c:v>
                      </c:pt>
                      <c:pt idx="13">
                        <c:v>44228</c:v>
                      </c:pt>
                      <c:pt idx="14">
                        <c:v>44256</c:v>
                      </c:pt>
                      <c:pt idx="15">
                        <c:v>44287</c:v>
                      </c:pt>
                      <c:pt idx="16">
                        <c:v>44317</c:v>
                      </c:pt>
                      <c:pt idx="17">
                        <c:v>44348</c:v>
                      </c:pt>
                      <c:pt idx="18">
                        <c:v>44378</c:v>
                      </c:pt>
                      <c:pt idx="19">
                        <c:v>44409</c:v>
                      </c:pt>
                      <c:pt idx="20">
                        <c:v>44440</c:v>
                      </c:pt>
                      <c:pt idx="21">
                        <c:v>44470</c:v>
                      </c:pt>
                      <c:pt idx="22">
                        <c:v>44501</c:v>
                      </c:pt>
                      <c:pt idx="23">
                        <c:v>44531</c:v>
                      </c:pt>
                      <c:pt idx="24">
                        <c:v>44562</c:v>
                      </c:pt>
                      <c:pt idx="25">
                        <c:v>44593</c:v>
                      </c:pt>
                      <c:pt idx="26">
                        <c:v>44621</c:v>
                      </c:pt>
                      <c:pt idx="27">
                        <c:v>44652</c:v>
                      </c:pt>
                      <c:pt idx="28">
                        <c:v>44682</c:v>
                      </c:pt>
                      <c:pt idx="29">
                        <c:v>44713</c:v>
                      </c:pt>
                      <c:pt idx="30">
                        <c:v>44743</c:v>
                      </c:pt>
                      <c:pt idx="31">
                        <c:v>44774</c:v>
                      </c:pt>
                      <c:pt idx="32">
                        <c:v>44805</c:v>
                      </c:pt>
                      <c:pt idx="33">
                        <c:v>44835</c:v>
                      </c:pt>
                      <c:pt idx="34">
                        <c:v>44866</c:v>
                      </c:pt>
                      <c:pt idx="35">
                        <c:v>44896</c:v>
                      </c:pt>
                      <c:pt idx="36">
                        <c:v>44927</c:v>
                      </c:pt>
                      <c:pt idx="37">
                        <c:v>44958</c:v>
                      </c:pt>
                      <c:pt idx="38">
                        <c:v>44986</c:v>
                      </c:pt>
                      <c:pt idx="39">
                        <c:v>45017</c:v>
                      </c:pt>
                      <c:pt idx="40">
                        <c:v>45047</c:v>
                      </c:pt>
                      <c:pt idx="41">
                        <c:v>45078</c:v>
                      </c:pt>
                      <c:pt idx="42">
                        <c:v>45108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Sheet1!$I$2:$I$44</c15:sqref>
                        </c15:formulaRef>
                      </c:ext>
                    </c:extLst>
                    <c:numCache>
                      <c:formatCode>0.0%</c:formatCode>
                      <c:ptCount val="43"/>
                      <c:pt idx="0">
                        <c:v>0.99938499384993851</c:v>
                      </c:pt>
                      <c:pt idx="1">
                        <c:v>1</c:v>
                      </c:pt>
                      <c:pt idx="2">
                        <c:v>0.99938499384993851</c:v>
                      </c:pt>
                      <c:pt idx="3">
                        <c:v>0.96371463714637151</c:v>
                      </c:pt>
                      <c:pt idx="4">
                        <c:v>0.955719557195572</c:v>
                      </c:pt>
                      <c:pt idx="5">
                        <c:v>0.95510455104551051</c:v>
                      </c:pt>
                      <c:pt idx="6">
                        <c:v>0.95817958179581797</c:v>
                      </c:pt>
                      <c:pt idx="7">
                        <c:v>0.96309963099630991</c:v>
                      </c:pt>
                      <c:pt idx="8">
                        <c:v>0.96801968019680196</c:v>
                      </c:pt>
                      <c:pt idx="9">
                        <c:v>0.97601476014760147</c:v>
                      </c:pt>
                      <c:pt idx="10">
                        <c:v>0.97785977859778594</c:v>
                      </c:pt>
                      <c:pt idx="11">
                        <c:v>0.97908979089790893</c:v>
                      </c:pt>
                      <c:pt idx="12">
                        <c:v>0.97478474784747848</c:v>
                      </c:pt>
                      <c:pt idx="13">
                        <c:v>0.97662976629766296</c:v>
                      </c:pt>
                      <c:pt idx="14">
                        <c:v>0.98154981549815501</c:v>
                      </c:pt>
                      <c:pt idx="15">
                        <c:v>0.98400984009840098</c:v>
                      </c:pt>
                      <c:pt idx="16">
                        <c:v>0.98339483394833949</c:v>
                      </c:pt>
                      <c:pt idx="17">
                        <c:v>0.98462484624846247</c:v>
                      </c:pt>
                      <c:pt idx="18">
                        <c:v>0.98831488314883154</c:v>
                      </c:pt>
                      <c:pt idx="19">
                        <c:v>0.99015990159901601</c:v>
                      </c:pt>
                      <c:pt idx="20">
                        <c:v>0.99200492004920049</c:v>
                      </c:pt>
                      <c:pt idx="21">
                        <c:v>1.0055350553505535</c:v>
                      </c:pt>
                      <c:pt idx="22">
                        <c:v>1.0104551045510455</c:v>
                      </c:pt>
                      <c:pt idx="23">
                        <c:v>1.0104551045510455</c:v>
                      </c:pt>
                      <c:pt idx="24">
                        <c:v>1.0110701107011071</c:v>
                      </c:pt>
                      <c:pt idx="25">
                        <c:v>1.0178351783517836</c:v>
                      </c:pt>
                      <c:pt idx="26">
                        <c:v>1.0227552275522755</c:v>
                      </c:pt>
                      <c:pt idx="27">
                        <c:v>1.019680196801968</c:v>
                      </c:pt>
                      <c:pt idx="28">
                        <c:v>1.0166051660516606</c:v>
                      </c:pt>
                      <c:pt idx="29">
                        <c:v>1.0135301353013531</c:v>
                      </c:pt>
                      <c:pt idx="30">
                        <c:v>1.017220172201722</c:v>
                      </c:pt>
                      <c:pt idx="31">
                        <c:v>1.014760147601476</c:v>
                      </c:pt>
                      <c:pt idx="32">
                        <c:v>1.0190651906519066</c:v>
                      </c:pt>
                      <c:pt idx="33">
                        <c:v>0.99938499384993851</c:v>
                      </c:pt>
                      <c:pt idx="34">
                        <c:v>0.99753997539975403</c:v>
                      </c:pt>
                      <c:pt idx="35">
                        <c:v>0.99384993849938497</c:v>
                      </c:pt>
                      <c:pt idx="36">
                        <c:v>0.99938499384993851</c:v>
                      </c:pt>
                      <c:pt idx="37">
                        <c:v>0.99753997539975403</c:v>
                      </c:pt>
                      <c:pt idx="38">
                        <c:v>0.99876998769987702</c:v>
                      </c:pt>
                      <c:pt idx="39">
                        <c:v>1.0055350553505535</c:v>
                      </c:pt>
                      <c:pt idx="40">
                        <c:v>1.0067650676506765</c:v>
                      </c:pt>
                      <c:pt idx="41">
                        <c:v>1.0141451414514144</c:v>
                      </c:pt>
                      <c:pt idx="42">
                        <c:v>1.018450184501845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48B-4D0F-8CE3-4FC30E1F72EF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Sheet1!$J$1</c15:sqref>
                        </c15:formulaRef>
                      </c:ext>
                    </c:extLst>
                    <c:strCache>
                      <c:ptCount val="1"/>
                      <c:pt idx="0">
                        <c:v>Professional and Business Services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Sheet1!$A$2:$A$44</c15:sqref>
                        </c15:formulaRef>
                      </c:ext>
                    </c:extLst>
                    <c:numCache>
                      <c:formatCode>[$-409]mmm\-yy;@</c:formatCode>
                      <c:ptCount val="43"/>
                      <c:pt idx="0">
                        <c:v>43831</c:v>
                      </c:pt>
                      <c:pt idx="1">
                        <c:v>43862</c:v>
                      </c:pt>
                      <c:pt idx="2">
                        <c:v>43891</c:v>
                      </c:pt>
                      <c:pt idx="3">
                        <c:v>43922</c:v>
                      </c:pt>
                      <c:pt idx="4">
                        <c:v>43952</c:v>
                      </c:pt>
                      <c:pt idx="5">
                        <c:v>43983</c:v>
                      </c:pt>
                      <c:pt idx="6">
                        <c:v>44013</c:v>
                      </c:pt>
                      <c:pt idx="7">
                        <c:v>44044</c:v>
                      </c:pt>
                      <c:pt idx="8">
                        <c:v>44075</c:v>
                      </c:pt>
                      <c:pt idx="9">
                        <c:v>44105</c:v>
                      </c:pt>
                      <c:pt idx="10">
                        <c:v>44136</c:v>
                      </c:pt>
                      <c:pt idx="11">
                        <c:v>44166</c:v>
                      </c:pt>
                      <c:pt idx="12">
                        <c:v>44197</c:v>
                      </c:pt>
                      <c:pt idx="13">
                        <c:v>44228</c:v>
                      </c:pt>
                      <c:pt idx="14">
                        <c:v>44256</c:v>
                      </c:pt>
                      <c:pt idx="15">
                        <c:v>44287</c:v>
                      </c:pt>
                      <c:pt idx="16">
                        <c:v>44317</c:v>
                      </c:pt>
                      <c:pt idx="17">
                        <c:v>44348</c:v>
                      </c:pt>
                      <c:pt idx="18">
                        <c:v>44378</c:v>
                      </c:pt>
                      <c:pt idx="19">
                        <c:v>44409</c:v>
                      </c:pt>
                      <c:pt idx="20">
                        <c:v>44440</c:v>
                      </c:pt>
                      <c:pt idx="21">
                        <c:v>44470</c:v>
                      </c:pt>
                      <c:pt idx="22">
                        <c:v>44501</c:v>
                      </c:pt>
                      <c:pt idx="23">
                        <c:v>44531</c:v>
                      </c:pt>
                      <c:pt idx="24">
                        <c:v>44562</c:v>
                      </c:pt>
                      <c:pt idx="25">
                        <c:v>44593</c:v>
                      </c:pt>
                      <c:pt idx="26">
                        <c:v>44621</c:v>
                      </c:pt>
                      <c:pt idx="27">
                        <c:v>44652</c:v>
                      </c:pt>
                      <c:pt idx="28">
                        <c:v>44682</c:v>
                      </c:pt>
                      <c:pt idx="29">
                        <c:v>44713</c:v>
                      </c:pt>
                      <c:pt idx="30">
                        <c:v>44743</c:v>
                      </c:pt>
                      <c:pt idx="31">
                        <c:v>44774</c:v>
                      </c:pt>
                      <c:pt idx="32">
                        <c:v>44805</c:v>
                      </c:pt>
                      <c:pt idx="33">
                        <c:v>44835</c:v>
                      </c:pt>
                      <c:pt idx="34">
                        <c:v>44866</c:v>
                      </c:pt>
                      <c:pt idx="35">
                        <c:v>44896</c:v>
                      </c:pt>
                      <c:pt idx="36">
                        <c:v>44927</c:v>
                      </c:pt>
                      <c:pt idx="37">
                        <c:v>44958</c:v>
                      </c:pt>
                      <c:pt idx="38">
                        <c:v>44986</c:v>
                      </c:pt>
                      <c:pt idx="39">
                        <c:v>45017</c:v>
                      </c:pt>
                      <c:pt idx="40">
                        <c:v>45047</c:v>
                      </c:pt>
                      <c:pt idx="41">
                        <c:v>45078</c:v>
                      </c:pt>
                      <c:pt idx="42">
                        <c:v>45108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Sheet1!$J$2:$J$44</c15:sqref>
                        </c15:formulaRef>
                      </c:ext>
                    </c:extLst>
                    <c:numCache>
                      <c:formatCode>0.0%</c:formatCode>
                      <c:ptCount val="43"/>
                      <c:pt idx="0">
                        <c:v>0.99815460323969651</c:v>
                      </c:pt>
                      <c:pt idx="1">
                        <c:v>1</c:v>
                      </c:pt>
                      <c:pt idx="2">
                        <c:v>0.99774451507074025</c:v>
                      </c:pt>
                      <c:pt idx="3">
                        <c:v>0.93602624564281323</c:v>
                      </c:pt>
                      <c:pt idx="4">
                        <c:v>0.93274554029116263</c:v>
                      </c:pt>
                      <c:pt idx="5">
                        <c:v>0.94320278859954887</c:v>
                      </c:pt>
                      <c:pt idx="6">
                        <c:v>0.95099446380971908</c:v>
                      </c:pt>
                      <c:pt idx="7">
                        <c:v>0.9585810949354111</c:v>
                      </c:pt>
                      <c:pt idx="8">
                        <c:v>0.96616772606110313</c:v>
                      </c:pt>
                      <c:pt idx="9">
                        <c:v>0.98216116465039982</c:v>
                      </c:pt>
                      <c:pt idx="10">
                        <c:v>0.98974779577609184</c:v>
                      </c:pt>
                      <c:pt idx="11">
                        <c:v>1.0018453967603034</c:v>
                      </c:pt>
                      <c:pt idx="12">
                        <c:v>0.99220832478982979</c:v>
                      </c:pt>
                      <c:pt idx="13">
                        <c:v>0.99569407422595857</c:v>
                      </c:pt>
                      <c:pt idx="14">
                        <c:v>1.0016403526758253</c:v>
                      </c:pt>
                      <c:pt idx="15">
                        <c:v>0.99938486774656554</c:v>
                      </c:pt>
                      <c:pt idx="16">
                        <c:v>1.0020504408447817</c:v>
                      </c:pt>
                      <c:pt idx="17">
                        <c:v>1.0022554849292598</c:v>
                      </c:pt>
                      <c:pt idx="18">
                        <c:v>1.0123026450686898</c:v>
                      </c:pt>
                      <c:pt idx="19">
                        <c:v>1.0194791880254255</c:v>
                      </c:pt>
                      <c:pt idx="20">
                        <c:v>1.0250153783063358</c:v>
                      </c:pt>
                      <c:pt idx="21">
                        <c:v>1.0457248308386302</c:v>
                      </c:pt>
                      <c:pt idx="22">
                        <c:v>1.0522862415419316</c:v>
                      </c:pt>
                      <c:pt idx="23">
                        <c:v>1.0619233135124051</c:v>
                      </c:pt>
                      <c:pt idx="24">
                        <c:v>1.0891941767480009</c:v>
                      </c:pt>
                      <c:pt idx="25">
                        <c:v>1.1041623949149066</c:v>
                      </c:pt>
                      <c:pt idx="26">
                        <c:v>1.1099036292802953</c:v>
                      </c:pt>
                      <c:pt idx="27">
                        <c:v>1.1142095550543367</c:v>
                      </c:pt>
                      <c:pt idx="28">
                        <c:v>1.1166700840680746</c:v>
                      </c:pt>
                      <c:pt idx="29">
                        <c:v>1.1181053926594218</c:v>
                      </c:pt>
                      <c:pt idx="30">
                        <c:v>1.1242567151937666</c:v>
                      </c:pt>
                      <c:pt idx="31">
                        <c:v>1.1277424646298955</c:v>
                      </c:pt>
                      <c:pt idx="32">
                        <c:v>1.1232314947713757</c:v>
                      </c:pt>
                      <c:pt idx="33">
                        <c:v>1.1314332581505024</c:v>
                      </c:pt>
                      <c:pt idx="34">
                        <c:v>1.1328685667418494</c:v>
                      </c:pt>
                      <c:pt idx="35">
                        <c:v>1.1330736108263277</c:v>
                      </c:pt>
                      <c:pt idx="36">
                        <c:v>1.1291777732212425</c:v>
                      </c:pt>
                      <c:pt idx="37">
                        <c:v>1.1279475087143735</c:v>
                      </c:pt>
                      <c:pt idx="38">
                        <c:v>1.1248718474472013</c:v>
                      </c:pt>
                      <c:pt idx="39">
                        <c:v>1.1230264506868977</c:v>
                      </c:pt>
                      <c:pt idx="40">
                        <c:v>1.119540701250769</c:v>
                      </c:pt>
                      <c:pt idx="41">
                        <c:v>1.1185154808283782</c:v>
                      </c:pt>
                      <c:pt idx="42">
                        <c:v>1.1156448636456837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48B-4D0F-8CE3-4FC30E1F72EF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Sheet1!$K$1</c15:sqref>
                        </c15:formulaRef>
                      </c:ext>
                    </c:extLst>
                    <c:strCache>
                      <c:ptCount val="1"/>
                      <c:pt idx="0">
                        <c:v>Education and Health Services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Sheet1!$A$2:$A$44</c15:sqref>
                        </c15:formulaRef>
                      </c:ext>
                    </c:extLst>
                    <c:numCache>
                      <c:formatCode>[$-409]mmm\-yy;@</c:formatCode>
                      <c:ptCount val="43"/>
                      <c:pt idx="0">
                        <c:v>43831</c:v>
                      </c:pt>
                      <c:pt idx="1">
                        <c:v>43862</c:v>
                      </c:pt>
                      <c:pt idx="2">
                        <c:v>43891</c:v>
                      </c:pt>
                      <c:pt idx="3">
                        <c:v>43922</c:v>
                      </c:pt>
                      <c:pt idx="4">
                        <c:v>43952</c:v>
                      </c:pt>
                      <c:pt idx="5">
                        <c:v>43983</c:v>
                      </c:pt>
                      <c:pt idx="6">
                        <c:v>44013</c:v>
                      </c:pt>
                      <c:pt idx="7">
                        <c:v>44044</c:v>
                      </c:pt>
                      <c:pt idx="8">
                        <c:v>44075</c:v>
                      </c:pt>
                      <c:pt idx="9">
                        <c:v>44105</c:v>
                      </c:pt>
                      <c:pt idx="10">
                        <c:v>44136</c:v>
                      </c:pt>
                      <c:pt idx="11">
                        <c:v>44166</c:v>
                      </c:pt>
                      <c:pt idx="12">
                        <c:v>44197</c:v>
                      </c:pt>
                      <c:pt idx="13">
                        <c:v>44228</c:v>
                      </c:pt>
                      <c:pt idx="14">
                        <c:v>44256</c:v>
                      </c:pt>
                      <c:pt idx="15">
                        <c:v>44287</c:v>
                      </c:pt>
                      <c:pt idx="16">
                        <c:v>44317</c:v>
                      </c:pt>
                      <c:pt idx="17">
                        <c:v>44348</c:v>
                      </c:pt>
                      <c:pt idx="18">
                        <c:v>44378</c:v>
                      </c:pt>
                      <c:pt idx="19">
                        <c:v>44409</c:v>
                      </c:pt>
                      <c:pt idx="20">
                        <c:v>44440</c:v>
                      </c:pt>
                      <c:pt idx="21">
                        <c:v>44470</c:v>
                      </c:pt>
                      <c:pt idx="22">
                        <c:v>44501</c:v>
                      </c:pt>
                      <c:pt idx="23">
                        <c:v>44531</c:v>
                      </c:pt>
                      <c:pt idx="24">
                        <c:v>44562</c:v>
                      </c:pt>
                      <c:pt idx="25">
                        <c:v>44593</c:v>
                      </c:pt>
                      <c:pt idx="26">
                        <c:v>44621</c:v>
                      </c:pt>
                      <c:pt idx="27">
                        <c:v>44652</c:v>
                      </c:pt>
                      <c:pt idx="28">
                        <c:v>44682</c:v>
                      </c:pt>
                      <c:pt idx="29">
                        <c:v>44713</c:v>
                      </c:pt>
                      <c:pt idx="30">
                        <c:v>44743</c:v>
                      </c:pt>
                      <c:pt idx="31">
                        <c:v>44774</c:v>
                      </c:pt>
                      <c:pt idx="32">
                        <c:v>44805</c:v>
                      </c:pt>
                      <c:pt idx="33">
                        <c:v>44835</c:v>
                      </c:pt>
                      <c:pt idx="34">
                        <c:v>44866</c:v>
                      </c:pt>
                      <c:pt idx="35">
                        <c:v>44896</c:v>
                      </c:pt>
                      <c:pt idx="36">
                        <c:v>44927</c:v>
                      </c:pt>
                      <c:pt idx="37">
                        <c:v>44958</c:v>
                      </c:pt>
                      <c:pt idx="38">
                        <c:v>44986</c:v>
                      </c:pt>
                      <c:pt idx="39">
                        <c:v>45017</c:v>
                      </c:pt>
                      <c:pt idx="40">
                        <c:v>45047</c:v>
                      </c:pt>
                      <c:pt idx="41">
                        <c:v>45078</c:v>
                      </c:pt>
                      <c:pt idx="42">
                        <c:v>45108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Sheet1!$K$2:$K$44</c15:sqref>
                        </c15:formulaRef>
                      </c:ext>
                    </c:extLst>
                    <c:numCache>
                      <c:formatCode>0.0%</c:formatCode>
                      <c:ptCount val="43"/>
                      <c:pt idx="0">
                        <c:v>0.99980365207147059</c:v>
                      </c:pt>
                      <c:pt idx="1">
                        <c:v>1</c:v>
                      </c:pt>
                      <c:pt idx="2">
                        <c:v>0.99410956214411939</c:v>
                      </c:pt>
                      <c:pt idx="3">
                        <c:v>0.90771647359120367</c:v>
                      </c:pt>
                      <c:pt idx="4">
                        <c:v>0.90830551737679166</c:v>
                      </c:pt>
                      <c:pt idx="5">
                        <c:v>0.93834675044178284</c:v>
                      </c:pt>
                      <c:pt idx="6">
                        <c:v>0.95366188886707248</c:v>
                      </c:pt>
                      <c:pt idx="7">
                        <c:v>0.95444728058118988</c:v>
                      </c:pt>
                      <c:pt idx="8">
                        <c:v>0.96760259179265662</c:v>
                      </c:pt>
                      <c:pt idx="9">
                        <c:v>0.96406832907912821</c:v>
                      </c:pt>
                      <c:pt idx="10">
                        <c:v>0.96838798350677402</c:v>
                      </c:pt>
                      <c:pt idx="11">
                        <c:v>0.97094050657765563</c:v>
                      </c:pt>
                      <c:pt idx="12">
                        <c:v>0.97192224622030232</c:v>
                      </c:pt>
                      <c:pt idx="13">
                        <c:v>0.97427842136265463</c:v>
                      </c:pt>
                      <c:pt idx="14">
                        <c:v>0.97800903200471234</c:v>
                      </c:pt>
                      <c:pt idx="15">
                        <c:v>0.98115059886118206</c:v>
                      </c:pt>
                      <c:pt idx="16">
                        <c:v>0.98173964264677005</c:v>
                      </c:pt>
                      <c:pt idx="17">
                        <c:v>0.98704103671706267</c:v>
                      </c:pt>
                      <c:pt idx="18">
                        <c:v>0.99018260357353227</c:v>
                      </c:pt>
                      <c:pt idx="19">
                        <c:v>0.99077164735912038</c:v>
                      </c:pt>
                      <c:pt idx="20">
                        <c:v>0.99410956214411939</c:v>
                      </c:pt>
                      <c:pt idx="21">
                        <c:v>0.99607304142941289</c:v>
                      </c:pt>
                      <c:pt idx="22">
                        <c:v>0.99509130178676619</c:v>
                      </c:pt>
                      <c:pt idx="23">
                        <c:v>0.99587669350088359</c:v>
                      </c:pt>
                      <c:pt idx="24">
                        <c:v>0.99293147457294328</c:v>
                      </c:pt>
                      <c:pt idx="25">
                        <c:v>0.99744747692911839</c:v>
                      </c:pt>
                      <c:pt idx="26">
                        <c:v>1.0019634792852936</c:v>
                      </c:pt>
                      <c:pt idx="27">
                        <c:v>1.0047123502847044</c:v>
                      </c:pt>
                      <c:pt idx="28">
                        <c:v>1.003337914784999</c:v>
                      </c:pt>
                      <c:pt idx="29">
                        <c:v>1.0053013940702926</c:v>
                      </c:pt>
                      <c:pt idx="30">
                        <c:v>1.012762615354408</c:v>
                      </c:pt>
                      <c:pt idx="31">
                        <c:v>1.0186530532102887</c:v>
                      </c:pt>
                      <c:pt idx="32">
                        <c:v>1.0229727076379345</c:v>
                      </c:pt>
                      <c:pt idx="33">
                        <c:v>1.0194384449244061</c:v>
                      </c:pt>
                      <c:pt idx="34">
                        <c:v>1.0208128804241114</c:v>
                      </c:pt>
                      <c:pt idx="35">
                        <c:v>1.0210092283526409</c:v>
                      </c:pt>
                      <c:pt idx="36">
                        <c:v>1.0265069703514629</c:v>
                      </c:pt>
                      <c:pt idx="37">
                        <c:v>1.0302375809935205</c:v>
                      </c:pt>
                      <c:pt idx="38">
                        <c:v>1.0300412330649911</c:v>
                      </c:pt>
                      <c:pt idx="39">
                        <c:v>1.0355389750638131</c:v>
                      </c:pt>
                      <c:pt idx="40">
                        <c:v>1.0430001963479285</c:v>
                      </c:pt>
                      <c:pt idx="41">
                        <c:v>1.0532102886314549</c:v>
                      </c:pt>
                      <c:pt idx="42">
                        <c:v>1.0589043785588061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48B-4D0F-8CE3-4FC30E1F72EF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</c15:sqref>
                        </c15:formulaRef>
                      </c:ext>
                    </c:extLst>
                    <c:strCache>
                      <c:ptCount val="1"/>
                      <c:pt idx="0">
                        <c:v>Government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Sheet1!$A$2:$A$44</c15:sqref>
                        </c15:formulaRef>
                      </c:ext>
                    </c:extLst>
                    <c:numCache>
                      <c:formatCode>[$-409]mmm\-yy;@</c:formatCode>
                      <c:ptCount val="43"/>
                      <c:pt idx="0">
                        <c:v>43831</c:v>
                      </c:pt>
                      <c:pt idx="1">
                        <c:v>43862</c:v>
                      </c:pt>
                      <c:pt idx="2">
                        <c:v>43891</c:v>
                      </c:pt>
                      <c:pt idx="3">
                        <c:v>43922</c:v>
                      </c:pt>
                      <c:pt idx="4">
                        <c:v>43952</c:v>
                      </c:pt>
                      <c:pt idx="5">
                        <c:v>43983</c:v>
                      </c:pt>
                      <c:pt idx="6">
                        <c:v>44013</c:v>
                      </c:pt>
                      <c:pt idx="7">
                        <c:v>44044</c:v>
                      </c:pt>
                      <c:pt idx="8">
                        <c:v>44075</c:v>
                      </c:pt>
                      <c:pt idx="9">
                        <c:v>44105</c:v>
                      </c:pt>
                      <c:pt idx="10">
                        <c:v>44136</c:v>
                      </c:pt>
                      <c:pt idx="11">
                        <c:v>44166</c:v>
                      </c:pt>
                      <c:pt idx="12">
                        <c:v>44197</c:v>
                      </c:pt>
                      <c:pt idx="13">
                        <c:v>44228</c:v>
                      </c:pt>
                      <c:pt idx="14">
                        <c:v>44256</c:v>
                      </c:pt>
                      <c:pt idx="15">
                        <c:v>44287</c:v>
                      </c:pt>
                      <c:pt idx="16">
                        <c:v>44317</c:v>
                      </c:pt>
                      <c:pt idx="17">
                        <c:v>44348</c:v>
                      </c:pt>
                      <c:pt idx="18">
                        <c:v>44378</c:v>
                      </c:pt>
                      <c:pt idx="19">
                        <c:v>44409</c:v>
                      </c:pt>
                      <c:pt idx="20">
                        <c:v>44440</c:v>
                      </c:pt>
                      <c:pt idx="21">
                        <c:v>44470</c:v>
                      </c:pt>
                      <c:pt idx="22">
                        <c:v>44501</c:v>
                      </c:pt>
                      <c:pt idx="23">
                        <c:v>44531</c:v>
                      </c:pt>
                      <c:pt idx="24">
                        <c:v>44562</c:v>
                      </c:pt>
                      <c:pt idx="25">
                        <c:v>44593</c:v>
                      </c:pt>
                      <c:pt idx="26">
                        <c:v>44621</c:v>
                      </c:pt>
                      <c:pt idx="27">
                        <c:v>44652</c:v>
                      </c:pt>
                      <c:pt idx="28">
                        <c:v>44682</c:v>
                      </c:pt>
                      <c:pt idx="29">
                        <c:v>44713</c:v>
                      </c:pt>
                      <c:pt idx="30">
                        <c:v>44743</c:v>
                      </c:pt>
                      <c:pt idx="31">
                        <c:v>44774</c:v>
                      </c:pt>
                      <c:pt idx="32">
                        <c:v>44805</c:v>
                      </c:pt>
                      <c:pt idx="33">
                        <c:v>44835</c:v>
                      </c:pt>
                      <c:pt idx="34">
                        <c:v>44866</c:v>
                      </c:pt>
                      <c:pt idx="35">
                        <c:v>44896</c:v>
                      </c:pt>
                      <c:pt idx="36">
                        <c:v>44927</c:v>
                      </c:pt>
                      <c:pt idx="37">
                        <c:v>44958</c:v>
                      </c:pt>
                      <c:pt idx="38">
                        <c:v>44986</c:v>
                      </c:pt>
                      <c:pt idx="39">
                        <c:v>45017</c:v>
                      </c:pt>
                      <c:pt idx="40">
                        <c:v>45047</c:v>
                      </c:pt>
                      <c:pt idx="41">
                        <c:v>45078</c:v>
                      </c:pt>
                      <c:pt idx="42">
                        <c:v>45108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Sheet1!$N$2:$N$44</c15:sqref>
                        </c15:formulaRef>
                      </c:ext>
                    </c:extLst>
                    <c:numCache>
                      <c:formatCode>0.0%</c:formatCode>
                      <c:ptCount val="43"/>
                      <c:pt idx="0">
                        <c:v>1.0003375527426159</c:v>
                      </c:pt>
                      <c:pt idx="1">
                        <c:v>1</c:v>
                      </c:pt>
                      <c:pt idx="2">
                        <c:v>0.99780590717299578</c:v>
                      </c:pt>
                      <c:pt idx="3">
                        <c:v>0.94379746835443035</c:v>
                      </c:pt>
                      <c:pt idx="4">
                        <c:v>0.90649789029535865</c:v>
                      </c:pt>
                      <c:pt idx="5">
                        <c:v>0.92286919831223624</c:v>
                      </c:pt>
                      <c:pt idx="6">
                        <c:v>0.94227848101265821</c:v>
                      </c:pt>
                      <c:pt idx="7">
                        <c:v>0.97502109704641349</c:v>
                      </c:pt>
                      <c:pt idx="8">
                        <c:v>0.95206751054852323</c:v>
                      </c:pt>
                      <c:pt idx="9">
                        <c:v>0.91493670886075951</c:v>
                      </c:pt>
                      <c:pt idx="10">
                        <c:v>0.90970464135021101</c:v>
                      </c:pt>
                      <c:pt idx="11">
                        <c:v>0.91881856540084383</c:v>
                      </c:pt>
                      <c:pt idx="12">
                        <c:v>0.92016877637130801</c:v>
                      </c:pt>
                      <c:pt idx="13">
                        <c:v>0.92</c:v>
                      </c:pt>
                      <c:pt idx="14">
                        <c:v>0.9248945147679325</c:v>
                      </c:pt>
                      <c:pt idx="15">
                        <c:v>0.93502109704641345</c:v>
                      </c:pt>
                      <c:pt idx="16">
                        <c:v>0.93451476793248944</c:v>
                      </c:pt>
                      <c:pt idx="17">
                        <c:v>0.94717299578059067</c:v>
                      </c:pt>
                      <c:pt idx="18">
                        <c:v>0.96472573839662445</c:v>
                      </c:pt>
                      <c:pt idx="19">
                        <c:v>0.9778902953586498</c:v>
                      </c:pt>
                      <c:pt idx="20">
                        <c:v>0.970295358649789</c:v>
                      </c:pt>
                      <c:pt idx="21">
                        <c:v>0.94616033755274265</c:v>
                      </c:pt>
                      <c:pt idx="22">
                        <c:v>0.94548523206751056</c:v>
                      </c:pt>
                      <c:pt idx="23">
                        <c:v>0.95257383966244724</c:v>
                      </c:pt>
                      <c:pt idx="24">
                        <c:v>0.93805907172995784</c:v>
                      </c:pt>
                      <c:pt idx="25">
                        <c:v>0.94025316455696206</c:v>
                      </c:pt>
                      <c:pt idx="26">
                        <c:v>0.94059071729957811</c:v>
                      </c:pt>
                      <c:pt idx="27">
                        <c:v>0.93907172995780586</c:v>
                      </c:pt>
                      <c:pt idx="28">
                        <c:v>0.93991561181434602</c:v>
                      </c:pt>
                      <c:pt idx="29">
                        <c:v>0.94683544303797473</c:v>
                      </c:pt>
                      <c:pt idx="30">
                        <c:v>0.97232067510548525</c:v>
                      </c:pt>
                      <c:pt idx="31">
                        <c:v>0.98599156118143461</c:v>
                      </c:pt>
                      <c:pt idx="32">
                        <c:v>0.97451476793248948</c:v>
                      </c:pt>
                      <c:pt idx="33">
                        <c:v>0.959831223628692</c:v>
                      </c:pt>
                      <c:pt idx="34">
                        <c:v>0.95578059071729959</c:v>
                      </c:pt>
                      <c:pt idx="35">
                        <c:v>0.96894514767932494</c:v>
                      </c:pt>
                      <c:pt idx="36">
                        <c:v>0.96489451476793253</c:v>
                      </c:pt>
                      <c:pt idx="37">
                        <c:v>0.96928270042194098</c:v>
                      </c:pt>
                      <c:pt idx="38">
                        <c:v>0.96962025316455691</c:v>
                      </c:pt>
                      <c:pt idx="39">
                        <c:v>0.96708860759493676</c:v>
                      </c:pt>
                      <c:pt idx="40">
                        <c:v>0.97130801687763713</c:v>
                      </c:pt>
                      <c:pt idx="41">
                        <c:v>0.98143459915611819</c:v>
                      </c:pt>
                      <c:pt idx="42">
                        <c:v>0.97299578059071734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48B-4D0F-8CE3-4FC30E1F72EF}"/>
                  </c:ext>
                </c:extLst>
              </c15:ser>
            </c15:filteredLineSeries>
          </c:ext>
        </c:extLst>
      </c:lineChart>
      <c:dateAx>
        <c:axId val="682696040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2694960"/>
        <c:crosses val="autoZero"/>
        <c:auto val="1"/>
        <c:lblOffset val="100"/>
        <c:baseTimeUnit val="months"/>
        <c:majorUnit val="6"/>
        <c:majorTimeUnit val="months"/>
      </c:dateAx>
      <c:valAx>
        <c:axId val="682694960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Feb 2020 = 100%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2696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687395609639702"/>
          <c:y val="9.9309796220223859E-2"/>
          <c:w val="0.29555028632784536"/>
          <c:h val="0.838412767464840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Nonfarm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Sheet1!$B$2:$B$44</c:f>
              <c:numCache>
                <c:formatCode>0.0%</c:formatCode>
                <c:ptCount val="43"/>
                <c:pt idx="0">
                  <c:v>0.99923094451407091</c:v>
                </c:pt>
                <c:pt idx="1">
                  <c:v>1</c:v>
                </c:pt>
                <c:pt idx="2">
                  <c:v>0.99370513842998742</c:v>
                </c:pt>
                <c:pt idx="3">
                  <c:v>0.88185029053207242</c:v>
                </c:pt>
                <c:pt idx="4">
                  <c:v>0.8778910789563632</c:v>
                </c:pt>
                <c:pt idx="5">
                  <c:v>0.90201663438532531</c:v>
                </c:pt>
                <c:pt idx="6">
                  <c:v>0.91654323800843107</c:v>
                </c:pt>
                <c:pt idx="7">
                  <c:v>0.92605673920473963</c:v>
                </c:pt>
                <c:pt idx="8">
                  <c:v>0.93010140138999653</c:v>
                </c:pt>
                <c:pt idx="9">
                  <c:v>0.93007291785348067</c:v>
                </c:pt>
                <c:pt idx="10">
                  <c:v>0.93198131480004553</c:v>
                </c:pt>
                <c:pt idx="11">
                  <c:v>0.9288766093198132</c:v>
                </c:pt>
                <c:pt idx="12">
                  <c:v>0.92910447761194026</c:v>
                </c:pt>
                <c:pt idx="13">
                  <c:v>0.9346587672325396</c:v>
                </c:pt>
                <c:pt idx="14">
                  <c:v>0.94152329953286995</c:v>
                </c:pt>
                <c:pt idx="15">
                  <c:v>0.9481884470775892</c:v>
                </c:pt>
                <c:pt idx="16">
                  <c:v>0.95029622877976527</c:v>
                </c:pt>
                <c:pt idx="17">
                  <c:v>0.95530933120656258</c:v>
                </c:pt>
                <c:pt idx="18">
                  <c:v>0.96530705252364135</c:v>
                </c:pt>
                <c:pt idx="19">
                  <c:v>0.97020622080437502</c:v>
                </c:pt>
                <c:pt idx="20">
                  <c:v>0.97336789335763929</c:v>
                </c:pt>
                <c:pt idx="21">
                  <c:v>0.98046029395009682</c:v>
                </c:pt>
                <c:pt idx="22">
                  <c:v>0.98313774638259088</c:v>
                </c:pt>
                <c:pt idx="23">
                  <c:v>0.98752421100603849</c:v>
                </c:pt>
                <c:pt idx="24">
                  <c:v>0.98407770308761533</c:v>
                </c:pt>
                <c:pt idx="25">
                  <c:v>0.99364817135695571</c:v>
                </c:pt>
                <c:pt idx="26">
                  <c:v>0.99646804147202916</c:v>
                </c:pt>
                <c:pt idx="27">
                  <c:v>0.99823402073601464</c:v>
                </c:pt>
                <c:pt idx="28">
                  <c:v>0.99854733963768938</c:v>
                </c:pt>
                <c:pt idx="29">
                  <c:v>1.0001993847556112</c:v>
                </c:pt>
                <c:pt idx="30">
                  <c:v>1.0113649310698416</c:v>
                </c:pt>
                <c:pt idx="31">
                  <c:v>1.0160077475219322</c:v>
                </c:pt>
                <c:pt idx="32">
                  <c:v>1.0144126694770423</c:v>
                </c:pt>
                <c:pt idx="33">
                  <c:v>1.0134157456989861</c:v>
                </c:pt>
                <c:pt idx="34">
                  <c:v>1.0133302950894383</c:v>
                </c:pt>
                <c:pt idx="35">
                  <c:v>1.0160362310584483</c:v>
                </c:pt>
                <c:pt idx="36">
                  <c:v>1.0193688048308078</c:v>
                </c:pt>
                <c:pt idx="37">
                  <c:v>1.0214196194599521</c:v>
                </c:pt>
                <c:pt idx="38">
                  <c:v>1.021476586532984</c:v>
                </c:pt>
                <c:pt idx="39">
                  <c:v>1.0230716645778739</c:v>
                </c:pt>
                <c:pt idx="40">
                  <c:v>1.0244103907941211</c:v>
                </c:pt>
                <c:pt idx="41">
                  <c:v>1.028141734077703</c:v>
                </c:pt>
                <c:pt idx="42">
                  <c:v>1.0263187877406859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8B-4D0F-8CE3-4FC30E1F72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Construction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Sheet1!$C$2:$C$44</c:f>
              <c:numCache>
                <c:formatCode>0.0%</c:formatCode>
                <c:ptCount val="43"/>
                <c:pt idx="0">
                  <c:v>0.99238009861048859</c:v>
                </c:pt>
                <c:pt idx="1">
                  <c:v>1</c:v>
                </c:pt>
                <c:pt idx="2">
                  <c:v>1.0008964589870013</c:v>
                </c:pt>
                <c:pt idx="3">
                  <c:v>0.83460331689825196</c:v>
                </c:pt>
                <c:pt idx="4">
                  <c:v>0.90721649484536082</c:v>
                </c:pt>
                <c:pt idx="5">
                  <c:v>0.93814432989690721</c:v>
                </c:pt>
                <c:pt idx="6">
                  <c:v>0.95293590318242938</c:v>
                </c:pt>
                <c:pt idx="7">
                  <c:v>0.95921111609143883</c:v>
                </c:pt>
                <c:pt idx="8">
                  <c:v>0.96638278798744959</c:v>
                </c:pt>
                <c:pt idx="9">
                  <c:v>0.97938144329896903</c:v>
                </c:pt>
                <c:pt idx="10">
                  <c:v>0.98027790228597045</c:v>
                </c:pt>
                <c:pt idx="11">
                  <c:v>0.98789780367548186</c:v>
                </c:pt>
                <c:pt idx="12">
                  <c:v>0.9874495741819812</c:v>
                </c:pt>
                <c:pt idx="13">
                  <c:v>0.98565665620797849</c:v>
                </c:pt>
                <c:pt idx="14">
                  <c:v>0.99596593455849391</c:v>
                </c:pt>
                <c:pt idx="15">
                  <c:v>1.0035858359480054</c:v>
                </c:pt>
                <c:pt idx="16">
                  <c:v>1.0017929179740026</c:v>
                </c:pt>
                <c:pt idx="17">
                  <c:v>1.0008964589870013</c:v>
                </c:pt>
                <c:pt idx="18">
                  <c:v>1.0022411474675033</c:v>
                </c:pt>
                <c:pt idx="19">
                  <c:v>0.99731062303899598</c:v>
                </c:pt>
                <c:pt idx="20">
                  <c:v>1.0031376064545048</c:v>
                </c:pt>
                <c:pt idx="21">
                  <c:v>1.0188256387270282</c:v>
                </c:pt>
                <c:pt idx="22">
                  <c:v>1.021963245181533</c:v>
                </c:pt>
                <c:pt idx="23">
                  <c:v>1.0228597041685343</c:v>
                </c:pt>
                <c:pt idx="24">
                  <c:v>1.0125504258180189</c:v>
                </c:pt>
                <c:pt idx="25">
                  <c:v>1.030031376064545</c:v>
                </c:pt>
                <c:pt idx="26">
                  <c:v>1.0313760645450472</c:v>
                </c:pt>
                <c:pt idx="27">
                  <c:v>1.0322725235320485</c:v>
                </c:pt>
                <c:pt idx="28">
                  <c:v>1.0340654415060511</c:v>
                </c:pt>
                <c:pt idx="29">
                  <c:v>1.0416853428955626</c:v>
                </c:pt>
                <c:pt idx="30">
                  <c:v>1.05333930972658</c:v>
                </c:pt>
                <c:pt idx="31">
                  <c:v>1.0528910802330793</c:v>
                </c:pt>
                <c:pt idx="32">
                  <c:v>1.0591662931420887</c:v>
                </c:pt>
                <c:pt idx="33">
                  <c:v>1.057373375168086</c:v>
                </c:pt>
                <c:pt idx="34">
                  <c:v>1.051994621246078</c:v>
                </c:pt>
                <c:pt idx="35">
                  <c:v>1.0506499327655761</c:v>
                </c:pt>
                <c:pt idx="36">
                  <c:v>1.0591662931420887</c:v>
                </c:pt>
                <c:pt idx="37">
                  <c:v>1.0591662931420887</c:v>
                </c:pt>
                <c:pt idx="38">
                  <c:v>1.0618556701030928</c:v>
                </c:pt>
                <c:pt idx="39">
                  <c:v>1.0815777678171223</c:v>
                </c:pt>
                <c:pt idx="40">
                  <c:v>1.0838189152846258</c:v>
                </c:pt>
                <c:pt idx="41">
                  <c:v>1.0909905871806365</c:v>
                </c:pt>
                <c:pt idx="42">
                  <c:v>1.0797848498431197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8B-4D0F-8CE3-4FC30E1F72E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Retail Trade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Sheet1!$F$2:$F$44</c:f>
              <c:numCache>
                <c:formatCode>0.0%</c:formatCode>
                <c:ptCount val="43"/>
                <c:pt idx="0">
                  <c:v>1.0002941176470588</c:v>
                </c:pt>
                <c:pt idx="1">
                  <c:v>1</c:v>
                </c:pt>
                <c:pt idx="2">
                  <c:v>0.99764705882352944</c:v>
                </c:pt>
                <c:pt idx="3">
                  <c:v>0.86441176470588232</c:v>
                </c:pt>
                <c:pt idx="4">
                  <c:v>0.86735294117647055</c:v>
                </c:pt>
                <c:pt idx="5">
                  <c:v>0.9273529411764706</c:v>
                </c:pt>
                <c:pt idx="6">
                  <c:v>0.95382352941176474</c:v>
                </c:pt>
                <c:pt idx="7">
                  <c:v>0.9661764705882353</c:v>
                </c:pt>
                <c:pt idx="8">
                  <c:v>0.97499999999999998</c:v>
                </c:pt>
                <c:pt idx="9">
                  <c:v>0.98558823529411765</c:v>
                </c:pt>
                <c:pt idx="10">
                  <c:v>0.98558823529411765</c:v>
                </c:pt>
                <c:pt idx="11">
                  <c:v>0.98588235294117643</c:v>
                </c:pt>
                <c:pt idx="12">
                  <c:v>1.0002941176470588</c:v>
                </c:pt>
                <c:pt idx="13">
                  <c:v>1.0020588235294117</c:v>
                </c:pt>
                <c:pt idx="14">
                  <c:v>1.0008823529411766</c:v>
                </c:pt>
                <c:pt idx="15">
                  <c:v>1.0114705882352941</c:v>
                </c:pt>
                <c:pt idx="16">
                  <c:v>1.0144117647058823</c:v>
                </c:pt>
                <c:pt idx="17">
                  <c:v>1.0170588235294118</c:v>
                </c:pt>
                <c:pt idx="18">
                  <c:v>1.0176470588235293</c:v>
                </c:pt>
                <c:pt idx="19">
                  <c:v>1.0144117647058823</c:v>
                </c:pt>
                <c:pt idx="20">
                  <c:v>1.016764705882353</c:v>
                </c:pt>
                <c:pt idx="21">
                  <c:v>1.0279411764705881</c:v>
                </c:pt>
                <c:pt idx="22">
                  <c:v>1.0208823529411766</c:v>
                </c:pt>
                <c:pt idx="23">
                  <c:v>1.0194117647058825</c:v>
                </c:pt>
                <c:pt idx="24">
                  <c:v>0.99264705882352944</c:v>
                </c:pt>
                <c:pt idx="25">
                  <c:v>1.0085294117647059</c:v>
                </c:pt>
                <c:pt idx="26">
                  <c:v>1.0055882352941177</c:v>
                </c:pt>
                <c:pt idx="27">
                  <c:v>1.0029411764705882</c:v>
                </c:pt>
                <c:pt idx="28">
                  <c:v>0.99558823529411766</c:v>
                </c:pt>
                <c:pt idx="29">
                  <c:v>0.99</c:v>
                </c:pt>
                <c:pt idx="30">
                  <c:v>0.99794117647058822</c:v>
                </c:pt>
                <c:pt idx="31">
                  <c:v>0.99764705882352944</c:v>
                </c:pt>
                <c:pt idx="32">
                  <c:v>0.99470588235294122</c:v>
                </c:pt>
                <c:pt idx="33">
                  <c:v>0.99588235294117644</c:v>
                </c:pt>
                <c:pt idx="34">
                  <c:v>0.98852941176470588</c:v>
                </c:pt>
                <c:pt idx="35">
                  <c:v>0.9882352941176471</c:v>
                </c:pt>
                <c:pt idx="36">
                  <c:v>1.003235294117647</c:v>
                </c:pt>
                <c:pt idx="37">
                  <c:v>1.0091176470588235</c:v>
                </c:pt>
                <c:pt idx="38">
                  <c:v>1.0061764705882352</c:v>
                </c:pt>
                <c:pt idx="39">
                  <c:v>1.0105882352941176</c:v>
                </c:pt>
                <c:pt idx="40">
                  <c:v>1.0111764705882353</c:v>
                </c:pt>
                <c:pt idx="41">
                  <c:v>1.003235294117647</c:v>
                </c:pt>
                <c:pt idx="42">
                  <c:v>1.0008823529411766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48B-4D0F-8CE3-4FC30E1F72EF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Information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Sheet1!$H$2:$H$44</c:f>
              <c:numCache>
                <c:formatCode>0.0%</c:formatCode>
                <c:ptCount val="43"/>
                <c:pt idx="0">
                  <c:v>0.9953208556149733</c:v>
                </c:pt>
                <c:pt idx="1">
                  <c:v>1</c:v>
                </c:pt>
                <c:pt idx="2">
                  <c:v>1.0033422459893049</c:v>
                </c:pt>
                <c:pt idx="3">
                  <c:v>0.98729946524064172</c:v>
                </c:pt>
                <c:pt idx="4">
                  <c:v>0.98796791443850263</c:v>
                </c:pt>
                <c:pt idx="5">
                  <c:v>0.97927807486631013</c:v>
                </c:pt>
                <c:pt idx="6">
                  <c:v>0.97927807486631013</c:v>
                </c:pt>
                <c:pt idx="7">
                  <c:v>0.98729946524064172</c:v>
                </c:pt>
                <c:pt idx="8">
                  <c:v>1.0020053475935828</c:v>
                </c:pt>
                <c:pt idx="9">
                  <c:v>1.0066844919786095</c:v>
                </c:pt>
                <c:pt idx="10">
                  <c:v>1.0080213903743316</c:v>
                </c:pt>
                <c:pt idx="11">
                  <c:v>1.0127005347593583</c:v>
                </c:pt>
                <c:pt idx="12">
                  <c:v>1.016711229946524</c:v>
                </c:pt>
                <c:pt idx="13">
                  <c:v>1.0227272727272727</c:v>
                </c:pt>
                <c:pt idx="14">
                  <c:v>1.0260695187165776</c:v>
                </c:pt>
                <c:pt idx="15">
                  <c:v>1.0327540106951871</c:v>
                </c:pt>
                <c:pt idx="16">
                  <c:v>1.0387700534759359</c:v>
                </c:pt>
                <c:pt idx="17">
                  <c:v>1.0381016042780749</c:v>
                </c:pt>
                <c:pt idx="18">
                  <c:v>1.0421122994652405</c:v>
                </c:pt>
                <c:pt idx="19">
                  <c:v>1.0501336898395721</c:v>
                </c:pt>
                <c:pt idx="20">
                  <c:v>1.070855614973262</c:v>
                </c:pt>
                <c:pt idx="21">
                  <c:v>1.0835561497326203</c:v>
                </c:pt>
                <c:pt idx="22">
                  <c:v>1.089572192513369</c:v>
                </c:pt>
                <c:pt idx="23">
                  <c:v>1.0989304812834224</c:v>
                </c:pt>
                <c:pt idx="24">
                  <c:v>1.1009358288770053</c:v>
                </c:pt>
                <c:pt idx="25">
                  <c:v>1.1096256684491979</c:v>
                </c:pt>
                <c:pt idx="26">
                  <c:v>1.1163101604278074</c:v>
                </c:pt>
                <c:pt idx="27">
                  <c:v>1.1236631016042782</c:v>
                </c:pt>
                <c:pt idx="28">
                  <c:v>1.1350267379679144</c:v>
                </c:pt>
                <c:pt idx="29">
                  <c:v>1.1457219251336899</c:v>
                </c:pt>
                <c:pt idx="30">
                  <c:v>1.15975935828877</c:v>
                </c:pt>
                <c:pt idx="31">
                  <c:v>1.1644385026737969</c:v>
                </c:pt>
                <c:pt idx="32">
                  <c:v>1.161764705882353</c:v>
                </c:pt>
                <c:pt idx="33">
                  <c:v>1.1570855614973261</c:v>
                </c:pt>
                <c:pt idx="34">
                  <c:v>1.1570855614973261</c:v>
                </c:pt>
                <c:pt idx="35">
                  <c:v>1.1590909090909092</c:v>
                </c:pt>
                <c:pt idx="36">
                  <c:v>1.1651069518716577</c:v>
                </c:pt>
                <c:pt idx="37">
                  <c:v>1.161096256684492</c:v>
                </c:pt>
                <c:pt idx="38">
                  <c:v>1.1550802139037433</c:v>
                </c:pt>
                <c:pt idx="39">
                  <c:v>1.1510695187165776</c:v>
                </c:pt>
                <c:pt idx="40">
                  <c:v>1.1377005347593583</c:v>
                </c:pt>
                <c:pt idx="41">
                  <c:v>1.124331550802139</c:v>
                </c:pt>
                <c:pt idx="42">
                  <c:v>1.1209893048128343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48B-4D0F-8CE3-4FC30E1F72EF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Professional and Business Services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Sheet1!$J$2:$J$44</c:f>
              <c:numCache>
                <c:formatCode>0.0%</c:formatCode>
                <c:ptCount val="43"/>
                <c:pt idx="0">
                  <c:v>0.99815460323969651</c:v>
                </c:pt>
                <c:pt idx="1">
                  <c:v>1</c:v>
                </c:pt>
                <c:pt idx="2">
                  <c:v>0.99774451507074025</c:v>
                </c:pt>
                <c:pt idx="3">
                  <c:v>0.93602624564281323</c:v>
                </c:pt>
                <c:pt idx="4">
                  <c:v>0.93274554029116263</c:v>
                </c:pt>
                <c:pt idx="5">
                  <c:v>0.94320278859954887</c:v>
                </c:pt>
                <c:pt idx="6">
                  <c:v>0.95099446380971908</c:v>
                </c:pt>
                <c:pt idx="7">
                  <c:v>0.9585810949354111</c:v>
                </c:pt>
                <c:pt idx="8">
                  <c:v>0.96616772606110313</c:v>
                </c:pt>
                <c:pt idx="9">
                  <c:v>0.98216116465039982</c:v>
                </c:pt>
                <c:pt idx="10">
                  <c:v>0.98974779577609184</c:v>
                </c:pt>
                <c:pt idx="11">
                  <c:v>1.0018453967603034</c:v>
                </c:pt>
                <c:pt idx="12">
                  <c:v>0.99220832478982979</c:v>
                </c:pt>
                <c:pt idx="13">
                  <c:v>0.99569407422595857</c:v>
                </c:pt>
                <c:pt idx="14">
                  <c:v>1.0016403526758253</c:v>
                </c:pt>
                <c:pt idx="15">
                  <c:v>0.99938486774656554</c:v>
                </c:pt>
                <c:pt idx="16">
                  <c:v>1.0020504408447817</c:v>
                </c:pt>
                <c:pt idx="17">
                  <c:v>1.0022554849292598</c:v>
                </c:pt>
                <c:pt idx="18">
                  <c:v>1.0123026450686898</c:v>
                </c:pt>
                <c:pt idx="19">
                  <c:v>1.0194791880254255</c:v>
                </c:pt>
                <c:pt idx="20">
                  <c:v>1.0250153783063358</c:v>
                </c:pt>
                <c:pt idx="21">
                  <c:v>1.0457248308386302</c:v>
                </c:pt>
                <c:pt idx="22">
                  <c:v>1.0522862415419316</c:v>
                </c:pt>
                <c:pt idx="23">
                  <c:v>1.0619233135124051</c:v>
                </c:pt>
                <c:pt idx="24">
                  <c:v>1.0891941767480009</c:v>
                </c:pt>
                <c:pt idx="25">
                  <c:v>1.1041623949149066</c:v>
                </c:pt>
                <c:pt idx="26">
                  <c:v>1.1099036292802953</c:v>
                </c:pt>
                <c:pt idx="27">
                  <c:v>1.1142095550543367</c:v>
                </c:pt>
                <c:pt idx="28">
                  <c:v>1.1166700840680746</c:v>
                </c:pt>
                <c:pt idx="29">
                  <c:v>1.1181053926594218</c:v>
                </c:pt>
                <c:pt idx="30">
                  <c:v>1.1242567151937666</c:v>
                </c:pt>
                <c:pt idx="31">
                  <c:v>1.1277424646298955</c:v>
                </c:pt>
                <c:pt idx="32">
                  <c:v>1.1232314947713757</c:v>
                </c:pt>
                <c:pt idx="33">
                  <c:v>1.1314332581505024</c:v>
                </c:pt>
                <c:pt idx="34">
                  <c:v>1.1328685667418494</c:v>
                </c:pt>
                <c:pt idx="35">
                  <c:v>1.1330736108263277</c:v>
                </c:pt>
                <c:pt idx="36">
                  <c:v>1.1291777732212425</c:v>
                </c:pt>
                <c:pt idx="37">
                  <c:v>1.1279475087143735</c:v>
                </c:pt>
                <c:pt idx="38">
                  <c:v>1.1248718474472013</c:v>
                </c:pt>
                <c:pt idx="39">
                  <c:v>1.1230264506868977</c:v>
                </c:pt>
                <c:pt idx="40">
                  <c:v>1.119540701250769</c:v>
                </c:pt>
                <c:pt idx="41">
                  <c:v>1.1185154808283782</c:v>
                </c:pt>
                <c:pt idx="42">
                  <c:v>1.1156448636456837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48B-4D0F-8CE3-4FC30E1F72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2696040"/>
        <c:axId val="682694960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Manufacturing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Sheet1!$A$2:$A$44</c15:sqref>
                        </c15:formulaRef>
                      </c:ext>
                    </c:extLst>
                    <c:numCache>
                      <c:formatCode>[$-409]mmm\-yy;@</c:formatCode>
                      <c:ptCount val="43"/>
                      <c:pt idx="0">
                        <c:v>43831</c:v>
                      </c:pt>
                      <c:pt idx="1">
                        <c:v>43862</c:v>
                      </c:pt>
                      <c:pt idx="2">
                        <c:v>43891</c:v>
                      </c:pt>
                      <c:pt idx="3">
                        <c:v>43922</c:v>
                      </c:pt>
                      <c:pt idx="4">
                        <c:v>43952</c:v>
                      </c:pt>
                      <c:pt idx="5">
                        <c:v>43983</c:v>
                      </c:pt>
                      <c:pt idx="6">
                        <c:v>44013</c:v>
                      </c:pt>
                      <c:pt idx="7">
                        <c:v>44044</c:v>
                      </c:pt>
                      <c:pt idx="8">
                        <c:v>44075</c:v>
                      </c:pt>
                      <c:pt idx="9">
                        <c:v>44105</c:v>
                      </c:pt>
                      <c:pt idx="10">
                        <c:v>44136</c:v>
                      </c:pt>
                      <c:pt idx="11">
                        <c:v>44166</c:v>
                      </c:pt>
                      <c:pt idx="12">
                        <c:v>44197</c:v>
                      </c:pt>
                      <c:pt idx="13">
                        <c:v>44228</c:v>
                      </c:pt>
                      <c:pt idx="14">
                        <c:v>44256</c:v>
                      </c:pt>
                      <c:pt idx="15">
                        <c:v>44287</c:v>
                      </c:pt>
                      <c:pt idx="16">
                        <c:v>44317</c:v>
                      </c:pt>
                      <c:pt idx="17">
                        <c:v>44348</c:v>
                      </c:pt>
                      <c:pt idx="18">
                        <c:v>44378</c:v>
                      </c:pt>
                      <c:pt idx="19">
                        <c:v>44409</c:v>
                      </c:pt>
                      <c:pt idx="20">
                        <c:v>44440</c:v>
                      </c:pt>
                      <c:pt idx="21">
                        <c:v>44470</c:v>
                      </c:pt>
                      <c:pt idx="22">
                        <c:v>44501</c:v>
                      </c:pt>
                      <c:pt idx="23">
                        <c:v>44531</c:v>
                      </c:pt>
                      <c:pt idx="24">
                        <c:v>44562</c:v>
                      </c:pt>
                      <c:pt idx="25">
                        <c:v>44593</c:v>
                      </c:pt>
                      <c:pt idx="26">
                        <c:v>44621</c:v>
                      </c:pt>
                      <c:pt idx="27">
                        <c:v>44652</c:v>
                      </c:pt>
                      <c:pt idx="28">
                        <c:v>44682</c:v>
                      </c:pt>
                      <c:pt idx="29">
                        <c:v>44713</c:v>
                      </c:pt>
                      <c:pt idx="30">
                        <c:v>44743</c:v>
                      </c:pt>
                      <c:pt idx="31">
                        <c:v>44774</c:v>
                      </c:pt>
                      <c:pt idx="32">
                        <c:v>44805</c:v>
                      </c:pt>
                      <c:pt idx="33">
                        <c:v>44835</c:v>
                      </c:pt>
                      <c:pt idx="34">
                        <c:v>44866</c:v>
                      </c:pt>
                      <c:pt idx="35">
                        <c:v>44896</c:v>
                      </c:pt>
                      <c:pt idx="36">
                        <c:v>44927</c:v>
                      </c:pt>
                      <c:pt idx="37">
                        <c:v>44958</c:v>
                      </c:pt>
                      <c:pt idx="38">
                        <c:v>44986</c:v>
                      </c:pt>
                      <c:pt idx="39">
                        <c:v>45017</c:v>
                      </c:pt>
                      <c:pt idx="40">
                        <c:v>45047</c:v>
                      </c:pt>
                      <c:pt idx="41">
                        <c:v>45078</c:v>
                      </c:pt>
                      <c:pt idx="42">
                        <c:v>45108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Sheet1!$D$2:$D$44</c15:sqref>
                        </c15:formulaRef>
                      </c:ext>
                    </c:extLst>
                    <c:numCache>
                      <c:formatCode>0.0%</c:formatCode>
                      <c:ptCount val="43"/>
                      <c:pt idx="0">
                        <c:v>0.99863806605379635</c:v>
                      </c:pt>
                      <c:pt idx="1">
                        <c:v>1</c:v>
                      </c:pt>
                      <c:pt idx="2">
                        <c:v>0.98740211099761666</c:v>
                      </c:pt>
                      <c:pt idx="3">
                        <c:v>0.92066734763363978</c:v>
                      </c:pt>
                      <c:pt idx="4">
                        <c:v>0.90977187606401089</c:v>
                      </c:pt>
                      <c:pt idx="5">
                        <c:v>0.92202928157984343</c:v>
                      </c:pt>
                      <c:pt idx="6">
                        <c:v>0.90602655771195095</c:v>
                      </c:pt>
                      <c:pt idx="7">
                        <c:v>0.89785495403472937</c:v>
                      </c:pt>
                      <c:pt idx="8">
                        <c:v>0.89410963568266943</c:v>
                      </c:pt>
                      <c:pt idx="9">
                        <c:v>0.89172625127681304</c:v>
                      </c:pt>
                      <c:pt idx="10">
                        <c:v>0.88764044943820219</c:v>
                      </c:pt>
                      <c:pt idx="11">
                        <c:v>0.88729996595165139</c:v>
                      </c:pt>
                      <c:pt idx="12">
                        <c:v>0.88525706503234591</c:v>
                      </c:pt>
                      <c:pt idx="13">
                        <c:v>0.88117126319373507</c:v>
                      </c:pt>
                      <c:pt idx="14">
                        <c:v>0.88185223016683689</c:v>
                      </c:pt>
                      <c:pt idx="15">
                        <c:v>0.88049029622063335</c:v>
                      </c:pt>
                      <c:pt idx="16">
                        <c:v>0.88083077970718415</c:v>
                      </c:pt>
                      <c:pt idx="17">
                        <c:v>0.87674497786857342</c:v>
                      </c:pt>
                      <c:pt idx="18">
                        <c:v>0.87946884576098061</c:v>
                      </c:pt>
                      <c:pt idx="19">
                        <c:v>0.87980932924753152</c:v>
                      </c:pt>
                      <c:pt idx="20">
                        <c:v>0.88457609805924409</c:v>
                      </c:pt>
                      <c:pt idx="21">
                        <c:v>0.89172625127681304</c:v>
                      </c:pt>
                      <c:pt idx="22">
                        <c:v>0.89819543752128017</c:v>
                      </c:pt>
                      <c:pt idx="23">
                        <c:v>0.90194075587334011</c:v>
                      </c:pt>
                      <c:pt idx="24">
                        <c:v>0.898876404494382</c:v>
                      </c:pt>
                      <c:pt idx="25">
                        <c:v>0.90772897514470552</c:v>
                      </c:pt>
                      <c:pt idx="26">
                        <c:v>0.90806945863125643</c:v>
                      </c:pt>
                      <c:pt idx="27">
                        <c:v>0.91113381001021454</c:v>
                      </c:pt>
                      <c:pt idx="28">
                        <c:v>0.91113381001021454</c:v>
                      </c:pt>
                      <c:pt idx="29">
                        <c:v>0.90670752468505278</c:v>
                      </c:pt>
                      <c:pt idx="30">
                        <c:v>0.91556009533537619</c:v>
                      </c:pt>
                      <c:pt idx="31">
                        <c:v>0.92032686414708886</c:v>
                      </c:pt>
                      <c:pt idx="32">
                        <c:v>0.92271024855294514</c:v>
                      </c:pt>
                      <c:pt idx="33">
                        <c:v>0.92441266598569971</c:v>
                      </c:pt>
                      <c:pt idx="34">
                        <c:v>0.92883895131086147</c:v>
                      </c:pt>
                      <c:pt idx="35">
                        <c:v>0.92917943479741227</c:v>
                      </c:pt>
                      <c:pt idx="36">
                        <c:v>0.9298604017705141</c:v>
                      </c:pt>
                      <c:pt idx="37">
                        <c:v>0.92951991828396319</c:v>
                      </c:pt>
                      <c:pt idx="38">
                        <c:v>0.93020088525706501</c:v>
                      </c:pt>
                      <c:pt idx="39">
                        <c:v>0.93122233571671775</c:v>
                      </c:pt>
                      <c:pt idx="40">
                        <c:v>0.93939393939393945</c:v>
                      </c:pt>
                      <c:pt idx="41">
                        <c:v>0.93054136874361593</c:v>
                      </c:pt>
                      <c:pt idx="42">
                        <c:v>0.92645556690500508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F48B-4D0F-8CE3-4FC30E1F72EF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Wholesale Trade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Sheet1!$A$2:$A$44</c15:sqref>
                        </c15:formulaRef>
                      </c:ext>
                    </c:extLst>
                    <c:numCache>
                      <c:formatCode>[$-409]mmm\-yy;@</c:formatCode>
                      <c:ptCount val="43"/>
                      <c:pt idx="0">
                        <c:v>43831</c:v>
                      </c:pt>
                      <c:pt idx="1">
                        <c:v>43862</c:v>
                      </c:pt>
                      <c:pt idx="2">
                        <c:v>43891</c:v>
                      </c:pt>
                      <c:pt idx="3">
                        <c:v>43922</c:v>
                      </c:pt>
                      <c:pt idx="4">
                        <c:v>43952</c:v>
                      </c:pt>
                      <c:pt idx="5">
                        <c:v>43983</c:v>
                      </c:pt>
                      <c:pt idx="6">
                        <c:v>44013</c:v>
                      </c:pt>
                      <c:pt idx="7">
                        <c:v>44044</c:v>
                      </c:pt>
                      <c:pt idx="8">
                        <c:v>44075</c:v>
                      </c:pt>
                      <c:pt idx="9">
                        <c:v>44105</c:v>
                      </c:pt>
                      <c:pt idx="10">
                        <c:v>44136</c:v>
                      </c:pt>
                      <c:pt idx="11">
                        <c:v>44166</c:v>
                      </c:pt>
                      <c:pt idx="12">
                        <c:v>44197</c:v>
                      </c:pt>
                      <c:pt idx="13">
                        <c:v>44228</c:v>
                      </c:pt>
                      <c:pt idx="14">
                        <c:v>44256</c:v>
                      </c:pt>
                      <c:pt idx="15">
                        <c:v>44287</c:v>
                      </c:pt>
                      <c:pt idx="16">
                        <c:v>44317</c:v>
                      </c:pt>
                      <c:pt idx="17">
                        <c:v>44348</c:v>
                      </c:pt>
                      <c:pt idx="18">
                        <c:v>44378</c:v>
                      </c:pt>
                      <c:pt idx="19">
                        <c:v>44409</c:v>
                      </c:pt>
                      <c:pt idx="20">
                        <c:v>44440</c:v>
                      </c:pt>
                      <c:pt idx="21">
                        <c:v>44470</c:v>
                      </c:pt>
                      <c:pt idx="22">
                        <c:v>44501</c:v>
                      </c:pt>
                      <c:pt idx="23">
                        <c:v>44531</c:v>
                      </c:pt>
                      <c:pt idx="24">
                        <c:v>44562</c:v>
                      </c:pt>
                      <c:pt idx="25">
                        <c:v>44593</c:v>
                      </c:pt>
                      <c:pt idx="26">
                        <c:v>44621</c:v>
                      </c:pt>
                      <c:pt idx="27">
                        <c:v>44652</c:v>
                      </c:pt>
                      <c:pt idx="28">
                        <c:v>44682</c:v>
                      </c:pt>
                      <c:pt idx="29">
                        <c:v>44713</c:v>
                      </c:pt>
                      <c:pt idx="30">
                        <c:v>44743</c:v>
                      </c:pt>
                      <c:pt idx="31">
                        <c:v>44774</c:v>
                      </c:pt>
                      <c:pt idx="32">
                        <c:v>44805</c:v>
                      </c:pt>
                      <c:pt idx="33">
                        <c:v>44835</c:v>
                      </c:pt>
                      <c:pt idx="34">
                        <c:v>44866</c:v>
                      </c:pt>
                      <c:pt idx="35">
                        <c:v>44896</c:v>
                      </c:pt>
                      <c:pt idx="36">
                        <c:v>44927</c:v>
                      </c:pt>
                      <c:pt idx="37">
                        <c:v>44958</c:v>
                      </c:pt>
                      <c:pt idx="38">
                        <c:v>44986</c:v>
                      </c:pt>
                      <c:pt idx="39">
                        <c:v>45017</c:v>
                      </c:pt>
                      <c:pt idx="40">
                        <c:v>45047</c:v>
                      </c:pt>
                      <c:pt idx="41">
                        <c:v>45078</c:v>
                      </c:pt>
                      <c:pt idx="42">
                        <c:v>45108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Sheet1!$E$2:$E$44</c15:sqref>
                        </c15:formulaRef>
                      </c:ext>
                    </c:extLst>
                    <c:numCache>
                      <c:formatCode>0.0%</c:formatCode>
                      <c:ptCount val="43"/>
                      <c:pt idx="0">
                        <c:v>1.0014749262536873</c:v>
                      </c:pt>
                      <c:pt idx="1">
                        <c:v>1</c:v>
                      </c:pt>
                      <c:pt idx="2">
                        <c:v>0.99631268436578169</c:v>
                      </c:pt>
                      <c:pt idx="3">
                        <c:v>0.93657817109144548</c:v>
                      </c:pt>
                      <c:pt idx="4">
                        <c:v>0.93510324483775809</c:v>
                      </c:pt>
                      <c:pt idx="5">
                        <c:v>0.93805309734513276</c:v>
                      </c:pt>
                      <c:pt idx="6">
                        <c:v>0.94026548672566368</c:v>
                      </c:pt>
                      <c:pt idx="7">
                        <c:v>0.94764011799410031</c:v>
                      </c:pt>
                      <c:pt idx="8">
                        <c:v>0.94985250737463123</c:v>
                      </c:pt>
                      <c:pt idx="9">
                        <c:v>0.95206489675516226</c:v>
                      </c:pt>
                      <c:pt idx="10">
                        <c:v>0.95353982300884954</c:v>
                      </c:pt>
                      <c:pt idx="11">
                        <c:v>0.95722713864306785</c:v>
                      </c:pt>
                      <c:pt idx="12">
                        <c:v>0.95943952802359878</c:v>
                      </c:pt>
                      <c:pt idx="13">
                        <c:v>0.95796460176991149</c:v>
                      </c:pt>
                      <c:pt idx="14">
                        <c:v>0.96165191740412981</c:v>
                      </c:pt>
                      <c:pt idx="15">
                        <c:v>0.96017699115044253</c:v>
                      </c:pt>
                      <c:pt idx="16">
                        <c:v>0.96165191740412981</c:v>
                      </c:pt>
                      <c:pt idx="17">
                        <c:v>0.96312684365781709</c:v>
                      </c:pt>
                      <c:pt idx="18">
                        <c:v>0.96165191740412981</c:v>
                      </c:pt>
                      <c:pt idx="19">
                        <c:v>0.96607669616519176</c:v>
                      </c:pt>
                      <c:pt idx="20">
                        <c:v>0.96976401179941008</c:v>
                      </c:pt>
                      <c:pt idx="21">
                        <c:v>0.9859882005899705</c:v>
                      </c:pt>
                      <c:pt idx="22">
                        <c:v>0.98746312684365778</c:v>
                      </c:pt>
                      <c:pt idx="23">
                        <c:v>0.99262536873156337</c:v>
                      </c:pt>
                      <c:pt idx="24">
                        <c:v>0.99262536873156337</c:v>
                      </c:pt>
                      <c:pt idx="25">
                        <c:v>1.0007374631268438</c:v>
                      </c:pt>
                      <c:pt idx="26">
                        <c:v>1.0044247787610618</c:v>
                      </c:pt>
                      <c:pt idx="27">
                        <c:v>1.0036873156342183</c:v>
                      </c:pt>
                      <c:pt idx="28">
                        <c:v>1.0081120943952802</c:v>
                      </c:pt>
                      <c:pt idx="29">
                        <c:v>1.0044247787610618</c:v>
                      </c:pt>
                      <c:pt idx="30">
                        <c:v>1.0117994100294985</c:v>
                      </c:pt>
                      <c:pt idx="31">
                        <c:v>1.0125368731563422</c:v>
                      </c:pt>
                      <c:pt idx="32">
                        <c:v>1.0191740412979351</c:v>
                      </c:pt>
                      <c:pt idx="33">
                        <c:v>1.0228613569321534</c:v>
                      </c:pt>
                      <c:pt idx="34">
                        <c:v>1.0228613569321534</c:v>
                      </c:pt>
                      <c:pt idx="35">
                        <c:v>1.0213864306784661</c:v>
                      </c:pt>
                      <c:pt idx="36">
                        <c:v>1.0324483775811208</c:v>
                      </c:pt>
                      <c:pt idx="37">
                        <c:v>1.0346607669616519</c:v>
                      </c:pt>
                      <c:pt idx="38">
                        <c:v>1.0353982300884956</c:v>
                      </c:pt>
                      <c:pt idx="39">
                        <c:v>1.0265486725663717</c:v>
                      </c:pt>
                      <c:pt idx="40">
                        <c:v>1.0235988200589972</c:v>
                      </c:pt>
                      <c:pt idx="41">
                        <c:v>1.0169616519174041</c:v>
                      </c:pt>
                      <c:pt idx="42">
                        <c:v>1.0184365781710913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F48B-4D0F-8CE3-4FC30E1F72EF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Transportation, Warehousing and Utilities</c:v>
                      </c:pt>
                    </c:strCache>
                  </c:strRef>
                </c:tx>
                <c:spPr>
                  <a:ln w="28575" cap="rnd">
                    <a:solidFill>
                      <a:srgbClr val="7030A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Sheet1!$A$2:$A$44</c15:sqref>
                        </c15:formulaRef>
                      </c:ext>
                    </c:extLst>
                    <c:numCache>
                      <c:formatCode>[$-409]mmm\-yy;@</c:formatCode>
                      <c:ptCount val="43"/>
                      <c:pt idx="0">
                        <c:v>43831</c:v>
                      </c:pt>
                      <c:pt idx="1">
                        <c:v>43862</c:v>
                      </c:pt>
                      <c:pt idx="2">
                        <c:v>43891</c:v>
                      </c:pt>
                      <c:pt idx="3">
                        <c:v>43922</c:v>
                      </c:pt>
                      <c:pt idx="4">
                        <c:v>43952</c:v>
                      </c:pt>
                      <c:pt idx="5">
                        <c:v>43983</c:v>
                      </c:pt>
                      <c:pt idx="6">
                        <c:v>44013</c:v>
                      </c:pt>
                      <c:pt idx="7">
                        <c:v>44044</c:v>
                      </c:pt>
                      <c:pt idx="8">
                        <c:v>44075</c:v>
                      </c:pt>
                      <c:pt idx="9">
                        <c:v>44105</c:v>
                      </c:pt>
                      <c:pt idx="10">
                        <c:v>44136</c:v>
                      </c:pt>
                      <c:pt idx="11">
                        <c:v>44166</c:v>
                      </c:pt>
                      <c:pt idx="12">
                        <c:v>44197</c:v>
                      </c:pt>
                      <c:pt idx="13">
                        <c:v>44228</c:v>
                      </c:pt>
                      <c:pt idx="14">
                        <c:v>44256</c:v>
                      </c:pt>
                      <c:pt idx="15">
                        <c:v>44287</c:v>
                      </c:pt>
                      <c:pt idx="16">
                        <c:v>44317</c:v>
                      </c:pt>
                      <c:pt idx="17">
                        <c:v>44348</c:v>
                      </c:pt>
                      <c:pt idx="18">
                        <c:v>44378</c:v>
                      </c:pt>
                      <c:pt idx="19">
                        <c:v>44409</c:v>
                      </c:pt>
                      <c:pt idx="20">
                        <c:v>44440</c:v>
                      </c:pt>
                      <c:pt idx="21">
                        <c:v>44470</c:v>
                      </c:pt>
                      <c:pt idx="22">
                        <c:v>44501</c:v>
                      </c:pt>
                      <c:pt idx="23">
                        <c:v>44531</c:v>
                      </c:pt>
                      <c:pt idx="24">
                        <c:v>44562</c:v>
                      </c:pt>
                      <c:pt idx="25">
                        <c:v>44593</c:v>
                      </c:pt>
                      <c:pt idx="26">
                        <c:v>44621</c:v>
                      </c:pt>
                      <c:pt idx="27">
                        <c:v>44652</c:v>
                      </c:pt>
                      <c:pt idx="28">
                        <c:v>44682</c:v>
                      </c:pt>
                      <c:pt idx="29">
                        <c:v>44713</c:v>
                      </c:pt>
                      <c:pt idx="30">
                        <c:v>44743</c:v>
                      </c:pt>
                      <c:pt idx="31">
                        <c:v>44774</c:v>
                      </c:pt>
                      <c:pt idx="32">
                        <c:v>44805</c:v>
                      </c:pt>
                      <c:pt idx="33">
                        <c:v>44835</c:v>
                      </c:pt>
                      <c:pt idx="34">
                        <c:v>44866</c:v>
                      </c:pt>
                      <c:pt idx="35">
                        <c:v>44896</c:v>
                      </c:pt>
                      <c:pt idx="36">
                        <c:v>44927</c:v>
                      </c:pt>
                      <c:pt idx="37">
                        <c:v>44958</c:v>
                      </c:pt>
                      <c:pt idx="38">
                        <c:v>44986</c:v>
                      </c:pt>
                      <c:pt idx="39">
                        <c:v>45017</c:v>
                      </c:pt>
                      <c:pt idx="40">
                        <c:v>45047</c:v>
                      </c:pt>
                      <c:pt idx="41">
                        <c:v>45078</c:v>
                      </c:pt>
                      <c:pt idx="42">
                        <c:v>45108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Sheet1!$G$2:$G$44</c15:sqref>
                        </c15:formulaRef>
                      </c:ext>
                    </c:extLst>
                    <c:numCache>
                      <c:formatCode>0.0%</c:formatCode>
                      <c:ptCount val="43"/>
                      <c:pt idx="0">
                        <c:v>1.0038940809968848</c:v>
                      </c:pt>
                      <c:pt idx="1">
                        <c:v>1</c:v>
                      </c:pt>
                      <c:pt idx="2">
                        <c:v>1.0015576323987538</c:v>
                      </c:pt>
                      <c:pt idx="3">
                        <c:v>0.94314641744548289</c:v>
                      </c:pt>
                      <c:pt idx="4">
                        <c:v>0.9330218068535826</c:v>
                      </c:pt>
                      <c:pt idx="5">
                        <c:v>0.94158878504672894</c:v>
                      </c:pt>
                      <c:pt idx="6">
                        <c:v>0.9470404984423676</c:v>
                      </c:pt>
                      <c:pt idx="7">
                        <c:v>0.9509345794392523</c:v>
                      </c:pt>
                      <c:pt idx="8">
                        <c:v>0.95872274143302183</c:v>
                      </c:pt>
                      <c:pt idx="9">
                        <c:v>0.96417445482866049</c:v>
                      </c:pt>
                      <c:pt idx="10">
                        <c:v>0.97663551401869164</c:v>
                      </c:pt>
                      <c:pt idx="11">
                        <c:v>0.99844236760124616</c:v>
                      </c:pt>
                      <c:pt idx="12">
                        <c:v>0.99766355140186913</c:v>
                      </c:pt>
                      <c:pt idx="13">
                        <c:v>1.0007788161993769</c:v>
                      </c:pt>
                      <c:pt idx="14">
                        <c:v>1.0132398753894081</c:v>
                      </c:pt>
                      <c:pt idx="15">
                        <c:v>1.0031152647975077</c:v>
                      </c:pt>
                      <c:pt idx="16">
                        <c:v>0.99766355140186913</c:v>
                      </c:pt>
                      <c:pt idx="17">
                        <c:v>1</c:v>
                      </c:pt>
                      <c:pt idx="18">
                        <c:v>1.0038940809968848</c:v>
                      </c:pt>
                      <c:pt idx="19">
                        <c:v>1.0077881619937694</c:v>
                      </c:pt>
                      <c:pt idx="20">
                        <c:v>1.0194704049844237</c:v>
                      </c:pt>
                      <c:pt idx="21">
                        <c:v>1.0420560747663552</c:v>
                      </c:pt>
                      <c:pt idx="22">
                        <c:v>1.0560747663551402</c:v>
                      </c:pt>
                      <c:pt idx="23">
                        <c:v>1.07398753894081</c:v>
                      </c:pt>
                      <c:pt idx="24">
                        <c:v>1.0420560747663552</c:v>
                      </c:pt>
                      <c:pt idx="25">
                        <c:v>1.0552959501557633</c:v>
                      </c:pt>
                      <c:pt idx="26">
                        <c:v>1.0521806853582554</c:v>
                      </c:pt>
                      <c:pt idx="27">
                        <c:v>1.059968847352025</c:v>
                      </c:pt>
                      <c:pt idx="28">
                        <c:v>1.058411214953271</c:v>
                      </c:pt>
                      <c:pt idx="29">
                        <c:v>1.0514018691588785</c:v>
                      </c:pt>
                      <c:pt idx="30">
                        <c:v>1.0607476635514019</c:v>
                      </c:pt>
                      <c:pt idx="31">
                        <c:v>1.0623052959501558</c:v>
                      </c:pt>
                      <c:pt idx="32">
                        <c:v>1.0630841121495327</c:v>
                      </c:pt>
                      <c:pt idx="33">
                        <c:v>1.0708722741433021</c:v>
                      </c:pt>
                      <c:pt idx="34">
                        <c:v>1.0771028037383177</c:v>
                      </c:pt>
                      <c:pt idx="35">
                        <c:v>1.0911214953271029</c:v>
                      </c:pt>
                      <c:pt idx="36">
                        <c:v>1.0708722741433021</c:v>
                      </c:pt>
                      <c:pt idx="37">
                        <c:v>1.0677570093457944</c:v>
                      </c:pt>
                      <c:pt idx="38">
                        <c:v>1.0654205607476634</c:v>
                      </c:pt>
                      <c:pt idx="39">
                        <c:v>1.0724299065420562</c:v>
                      </c:pt>
                      <c:pt idx="40">
                        <c:v>1.0809968847352025</c:v>
                      </c:pt>
                      <c:pt idx="41">
                        <c:v>1.0747663551401869</c:v>
                      </c:pt>
                      <c:pt idx="42">
                        <c:v>1.0724299065420562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48B-4D0F-8CE3-4FC30E1F72EF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Sheet1!$I$1</c15:sqref>
                        </c15:formulaRef>
                      </c:ext>
                    </c:extLst>
                    <c:strCache>
                      <c:ptCount val="1"/>
                      <c:pt idx="0">
                        <c:v>Financial Activities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Sheet1!$A$2:$A$44</c15:sqref>
                        </c15:formulaRef>
                      </c:ext>
                    </c:extLst>
                    <c:numCache>
                      <c:formatCode>[$-409]mmm\-yy;@</c:formatCode>
                      <c:ptCount val="43"/>
                      <c:pt idx="0">
                        <c:v>43831</c:v>
                      </c:pt>
                      <c:pt idx="1">
                        <c:v>43862</c:v>
                      </c:pt>
                      <c:pt idx="2">
                        <c:v>43891</c:v>
                      </c:pt>
                      <c:pt idx="3">
                        <c:v>43922</c:v>
                      </c:pt>
                      <c:pt idx="4">
                        <c:v>43952</c:v>
                      </c:pt>
                      <c:pt idx="5">
                        <c:v>43983</c:v>
                      </c:pt>
                      <c:pt idx="6">
                        <c:v>44013</c:v>
                      </c:pt>
                      <c:pt idx="7">
                        <c:v>44044</c:v>
                      </c:pt>
                      <c:pt idx="8">
                        <c:v>44075</c:v>
                      </c:pt>
                      <c:pt idx="9">
                        <c:v>44105</c:v>
                      </c:pt>
                      <c:pt idx="10">
                        <c:v>44136</c:v>
                      </c:pt>
                      <c:pt idx="11">
                        <c:v>44166</c:v>
                      </c:pt>
                      <c:pt idx="12">
                        <c:v>44197</c:v>
                      </c:pt>
                      <c:pt idx="13">
                        <c:v>44228</c:v>
                      </c:pt>
                      <c:pt idx="14">
                        <c:v>44256</c:v>
                      </c:pt>
                      <c:pt idx="15">
                        <c:v>44287</c:v>
                      </c:pt>
                      <c:pt idx="16">
                        <c:v>44317</c:v>
                      </c:pt>
                      <c:pt idx="17">
                        <c:v>44348</c:v>
                      </c:pt>
                      <c:pt idx="18">
                        <c:v>44378</c:v>
                      </c:pt>
                      <c:pt idx="19">
                        <c:v>44409</c:v>
                      </c:pt>
                      <c:pt idx="20">
                        <c:v>44440</c:v>
                      </c:pt>
                      <c:pt idx="21">
                        <c:v>44470</c:v>
                      </c:pt>
                      <c:pt idx="22">
                        <c:v>44501</c:v>
                      </c:pt>
                      <c:pt idx="23">
                        <c:v>44531</c:v>
                      </c:pt>
                      <c:pt idx="24">
                        <c:v>44562</c:v>
                      </c:pt>
                      <c:pt idx="25">
                        <c:v>44593</c:v>
                      </c:pt>
                      <c:pt idx="26">
                        <c:v>44621</c:v>
                      </c:pt>
                      <c:pt idx="27">
                        <c:v>44652</c:v>
                      </c:pt>
                      <c:pt idx="28">
                        <c:v>44682</c:v>
                      </c:pt>
                      <c:pt idx="29">
                        <c:v>44713</c:v>
                      </c:pt>
                      <c:pt idx="30">
                        <c:v>44743</c:v>
                      </c:pt>
                      <c:pt idx="31">
                        <c:v>44774</c:v>
                      </c:pt>
                      <c:pt idx="32">
                        <c:v>44805</c:v>
                      </c:pt>
                      <c:pt idx="33">
                        <c:v>44835</c:v>
                      </c:pt>
                      <c:pt idx="34">
                        <c:v>44866</c:v>
                      </c:pt>
                      <c:pt idx="35">
                        <c:v>44896</c:v>
                      </c:pt>
                      <c:pt idx="36">
                        <c:v>44927</c:v>
                      </c:pt>
                      <c:pt idx="37">
                        <c:v>44958</c:v>
                      </c:pt>
                      <c:pt idx="38">
                        <c:v>44986</c:v>
                      </c:pt>
                      <c:pt idx="39">
                        <c:v>45017</c:v>
                      </c:pt>
                      <c:pt idx="40">
                        <c:v>45047</c:v>
                      </c:pt>
                      <c:pt idx="41">
                        <c:v>45078</c:v>
                      </c:pt>
                      <c:pt idx="42">
                        <c:v>45108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Sheet1!$I$2:$I$44</c15:sqref>
                        </c15:formulaRef>
                      </c:ext>
                    </c:extLst>
                    <c:numCache>
                      <c:formatCode>0.0%</c:formatCode>
                      <c:ptCount val="43"/>
                      <c:pt idx="0">
                        <c:v>0.99938499384993851</c:v>
                      </c:pt>
                      <c:pt idx="1">
                        <c:v>1</c:v>
                      </c:pt>
                      <c:pt idx="2">
                        <c:v>0.99938499384993851</c:v>
                      </c:pt>
                      <c:pt idx="3">
                        <c:v>0.96371463714637151</c:v>
                      </c:pt>
                      <c:pt idx="4">
                        <c:v>0.955719557195572</c:v>
                      </c:pt>
                      <c:pt idx="5">
                        <c:v>0.95510455104551051</c:v>
                      </c:pt>
                      <c:pt idx="6">
                        <c:v>0.95817958179581797</c:v>
                      </c:pt>
                      <c:pt idx="7">
                        <c:v>0.96309963099630991</c:v>
                      </c:pt>
                      <c:pt idx="8">
                        <c:v>0.96801968019680196</c:v>
                      </c:pt>
                      <c:pt idx="9">
                        <c:v>0.97601476014760147</c:v>
                      </c:pt>
                      <c:pt idx="10">
                        <c:v>0.97785977859778594</c:v>
                      </c:pt>
                      <c:pt idx="11">
                        <c:v>0.97908979089790893</c:v>
                      </c:pt>
                      <c:pt idx="12">
                        <c:v>0.97478474784747848</c:v>
                      </c:pt>
                      <c:pt idx="13">
                        <c:v>0.97662976629766296</c:v>
                      </c:pt>
                      <c:pt idx="14">
                        <c:v>0.98154981549815501</c:v>
                      </c:pt>
                      <c:pt idx="15">
                        <c:v>0.98400984009840098</c:v>
                      </c:pt>
                      <c:pt idx="16">
                        <c:v>0.98339483394833949</c:v>
                      </c:pt>
                      <c:pt idx="17">
                        <c:v>0.98462484624846247</c:v>
                      </c:pt>
                      <c:pt idx="18">
                        <c:v>0.98831488314883154</c:v>
                      </c:pt>
                      <c:pt idx="19">
                        <c:v>0.99015990159901601</c:v>
                      </c:pt>
                      <c:pt idx="20">
                        <c:v>0.99200492004920049</c:v>
                      </c:pt>
                      <c:pt idx="21">
                        <c:v>1.0055350553505535</c:v>
                      </c:pt>
                      <c:pt idx="22">
                        <c:v>1.0104551045510455</c:v>
                      </c:pt>
                      <c:pt idx="23">
                        <c:v>1.0104551045510455</c:v>
                      </c:pt>
                      <c:pt idx="24">
                        <c:v>1.0110701107011071</c:v>
                      </c:pt>
                      <c:pt idx="25">
                        <c:v>1.0178351783517836</c:v>
                      </c:pt>
                      <c:pt idx="26">
                        <c:v>1.0227552275522755</c:v>
                      </c:pt>
                      <c:pt idx="27">
                        <c:v>1.019680196801968</c:v>
                      </c:pt>
                      <c:pt idx="28">
                        <c:v>1.0166051660516606</c:v>
                      </c:pt>
                      <c:pt idx="29">
                        <c:v>1.0135301353013531</c:v>
                      </c:pt>
                      <c:pt idx="30">
                        <c:v>1.017220172201722</c:v>
                      </c:pt>
                      <c:pt idx="31">
                        <c:v>1.014760147601476</c:v>
                      </c:pt>
                      <c:pt idx="32">
                        <c:v>1.0190651906519066</c:v>
                      </c:pt>
                      <c:pt idx="33">
                        <c:v>0.99938499384993851</c:v>
                      </c:pt>
                      <c:pt idx="34">
                        <c:v>0.99753997539975403</c:v>
                      </c:pt>
                      <c:pt idx="35">
                        <c:v>0.99384993849938497</c:v>
                      </c:pt>
                      <c:pt idx="36">
                        <c:v>0.99938499384993851</c:v>
                      </c:pt>
                      <c:pt idx="37">
                        <c:v>0.99753997539975403</c:v>
                      </c:pt>
                      <c:pt idx="38">
                        <c:v>0.99876998769987702</c:v>
                      </c:pt>
                      <c:pt idx="39">
                        <c:v>1.0055350553505535</c:v>
                      </c:pt>
                      <c:pt idx="40">
                        <c:v>1.0067650676506765</c:v>
                      </c:pt>
                      <c:pt idx="41">
                        <c:v>1.0141451414514144</c:v>
                      </c:pt>
                      <c:pt idx="42">
                        <c:v>1.018450184501845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48B-4D0F-8CE3-4FC30E1F72EF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Sheet1!$K$1</c15:sqref>
                        </c15:formulaRef>
                      </c:ext>
                    </c:extLst>
                    <c:strCache>
                      <c:ptCount val="1"/>
                      <c:pt idx="0">
                        <c:v>Education and Health Services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Sheet1!$A$2:$A$44</c15:sqref>
                        </c15:formulaRef>
                      </c:ext>
                    </c:extLst>
                    <c:numCache>
                      <c:formatCode>[$-409]mmm\-yy;@</c:formatCode>
                      <c:ptCount val="43"/>
                      <c:pt idx="0">
                        <c:v>43831</c:v>
                      </c:pt>
                      <c:pt idx="1">
                        <c:v>43862</c:v>
                      </c:pt>
                      <c:pt idx="2">
                        <c:v>43891</c:v>
                      </c:pt>
                      <c:pt idx="3">
                        <c:v>43922</c:v>
                      </c:pt>
                      <c:pt idx="4">
                        <c:v>43952</c:v>
                      </c:pt>
                      <c:pt idx="5">
                        <c:v>43983</c:v>
                      </c:pt>
                      <c:pt idx="6">
                        <c:v>44013</c:v>
                      </c:pt>
                      <c:pt idx="7">
                        <c:v>44044</c:v>
                      </c:pt>
                      <c:pt idx="8">
                        <c:v>44075</c:v>
                      </c:pt>
                      <c:pt idx="9">
                        <c:v>44105</c:v>
                      </c:pt>
                      <c:pt idx="10">
                        <c:v>44136</c:v>
                      </c:pt>
                      <c:pt idx="11">
                        <c:v>44166</c:v>
                      </c:pt>
                      <c:pt idx="12">
                        <c:v>44197</c:v>
                      </c:pt>
                      <c:pt idx="13">
                        <c:v>44228</c:v>
                      </c:pt>
                      <c:pt idx="14">
                        <c:v>44256</c:v>
                      </c:pt>
                      <c:pt idx="15">
                        <c:v>44287</c:v>
                      </c:pt>
                      <c:pt idx="16">
                        <c:v>44317</c:v>
                      </c:pt>
                      <c:pt idx="17">
                        <c:v>44348</c:v>
                      </c:pt>
                      <c:pt idx="18">
                        <c:v>44378</c:v>
                      </c:pt>
                      <c:pt idx="19">
                        <c:v>44409</c:v>
                      </c:pt>
                      <c:pt idx="20">
                        <c:v>44440</c:v>
                      </c:pt>
                      <c:pt idx="21">
                        <c:v>44470</c:v>
                      </c:pt>
                      <c:pt idx="22">
                        <c:v>44501</c:v>
                      </c:pt>
                      <c:pt idx="23">
                        <c:v>44531</c:v>
                      </c:pt>
                      <c:pt idx="24">
                        <c:v>44562</c:v>
                      </c:pt>
                      <c:pt idx="25">
                        <c:v>44593</c:v>
                      </c:pt>
                      <c:pt idx="26">
                        <c:v>44621</c:v>
                      </c:pt>
                      <c:pt idx="27">
                        <c:v>44652</c:v>
                      </c:pt>
                      <c:pt idx="28">
                        <c:v>44682</c:v>
                      </c:pt>
                      <c:pt idx="29">
                        <c:v>44713</c:v>
                      </c:pt>
                      <c:pt idx="30">
                        <c:v>44743</c:v>
                      </c:pt>
                      <c:pt idx="31">
                        <c:v>44774</c:v>
                      </c:pt>
                      <c:pt idx="32">
                        <c:v>44805</c:v>
                      </c:pt>
                      <c:pt idx="33">
                        <c:v>44835</c:v>
                      </c:pt>
                      <c:pt idx="34">
                        <c:v>44866</c:v>
                      </c:pt>
                      <c:pt idx="35">
                        <c:v>44896</c:v>
                      </c:pt>
                      <c:pt idx="36">
                        <c:v>44927</c:v>
                      </c:pt>
                      <c:pt idx="37">
                        <c:v>44958</c:v>
                      </c:pt>
                      <c:pt idx="38">
                        <c:v>44986</c:v>
                      </c:pt>
                      <c:pt idx="39">
                        <c:v>45017</c:v>
                      </c:pt>
                      <c:pt idx="40">
                        <c:v>45047</c:v>
                      </c:pt>
                      <c:pt idx="41">
                        <c:v>45078</c:v>
                      </c:pt>
                      <c:pt idx="42">
                        <c:v>45108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Sheet1!$K$2:$K$44</c15:sqref>
                        </c15:formulaRef>
                      </c:ext>
                    </c:extLst>
                    <c:numCache>
                      <c:formatCode>0.0%</c:formatCode>
                      <c:ptCount val="43"/>
                      <c:pt idx="0">
                        <c:v>0.99980365207147059</c:v>
                      </c:pt>
                      <c:pt idx="1">
                        <c:v>1</c:v>
                      </c:pt>
                      <c:pt idx="2">
                        <c:v>0.99410956214411939</c:v>
                      </c:pt>
                      <c:pt idx="3">
                        <c:v>0.90771647359120367</c:v>
                      </c:pt>
                      <c:pt idx="4">
                        <c:v>0.90830551737679166</c:v>
                      </c:pt>
                      <c:pt idx="5">
                        <c:v>0.93834675044178284</c:v>
                      </c:pt>
                      <c:pt idx="6">
                        <c:v>0.95366188886707248</c:v>
                      </c:pt>
                      <c:pt idx="7">
                        <c:v>0.95444728058118988</c:v>
                      </c:pt>
                      <c:pt idx="8">
                        <c:v>0.96760259179265662</c:v>
                      </c:pt>
                      <c:pt idx="9">
                        <c:v>0.96406832907912821</c:v>
                      </c:pt>
                      <c:pt idx="10">
                        <c:v>0.96838798350677402</c:v>
                      </c:pt>
                      <c:pt idx="11">
                        <c:v>0.97094050657765563</c:v>
                      </c:pt>
                      <c:pt idx="12">
                        <c:v>0.97192224622030232</c:v>
                      </c:pt>
                      <c:pt idx="13">
                        <c:v>0.97427842136265463</c:v>
                      </c:pt>
                      <c:pt idx="14">
                        <c:v>0.97800903200471234</c:v>
                      </c:pt>
                      <c:pt idx="15">
                        <c:v>0.98115059886118206</c:v>
                      </c:pt>
                      <c:pt idx="16">
                        <c:v>0.98173964264677005</c:v>
                      </c:pt>
                      <c:pt idx="17">
                        <c:v>0.98704103671706267</c:v>
                      </c:pt>
                      <c:pt idx="18">
                        <c:v>0.99018260357353227</c:v>
                      </c:pt>
                      <c:pt idx="19">
                        <c:v>0.99077164735912038</c:v>
                      </c:pt>
                      <c:pt idx="20">
                        <c:v>0.99410956214411939</c:v>
                      </c:pt>
                      <c:pt idx="21">
                        <c:v>0.99607304142941289</c:v>
                      </c:pt>
                      <c:pt idx="22">
                        <c:v>0.99509130178676619</c:v>
                      </c:pt>
                      <c:pt idx="23">
                        <c:v>0.99587669350088359</c:v>
                      </c:pt>
                      <c:pt idx="24">
                        <c:v>0.99293147457294328</c:v>
                      </c:pt>
                      <c:pt idx="25">
                        <c:v>0.99744747692911839</c:v>
                      </c:pt>
                      <c:pt idx="26">
                        <c:v>1.0019634792852936</c:v>
                      </c:pt>
                      <c:pt idx="27">
                        <c:v>1.0047123502847044</c:v>
                      </c:pt>
                      <c:pt idx="28">
                        <c:v>1.003337914784999</c:v>
                      </c:pt>
                      <c:pt idx="29">
                        <c:v>1.0053013940702926</c:v>
                      </c:pt>
                      <c:pt idx="30">
                        <c:v>1.012762615354408</c:v>
                      </c:pt>
                      <c:pt idx="31">
                        <c:v>1.0186530532102887</c:v>
                      </c:pt>
                      <c:pt idx="32">
                        <c:v>1.0229727076379345</c:v>
                      </c:pt>
                      <c:pt idx="33">
                        <c:v>1.0194384449244061</c:v>
                      </c:pt>
                      <c:pt idx="34">
                        <c:v>1.0208128804241114</c:v>
                      </c:pt>
                      <c:pt idx="35">
                        <c:v>1.0210092283526409</c:v>
                      </c:pt>
                      <c:pt idx="36">
                        <c:v>1.0265069703514629</c:v>
                      </c:pt>
                      <c:pt idx="37">
                        <c:v>1.0302375809935205</c:v>
                      </c:pt>
                      <c:pt idx="38">
                        <c:v>1.0300412330649911</c:v>
                      </c:pt>
                      <c:pt idx="39">
                        <c:v>1.0355389750638131</c:v>
                      </c:pt>
                      <c:pt idx="40">
                        <c:v>1.0430001963479285</c:v>
                      </c:pt>
                      <c:pt idx="41">
                        <c:v>1.0532102886314549</c:v>
                      </c:pt>
                      <c:pt idx="42">
                        <c:v>1.0589043785588061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48B-4D0F-8CE3-4FC30E1F72EF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Sheet1!$L$1</c15:sqref>
                        </c15:formulaRef>
                      </c:ext>
                    </c:extLst>
                    <c:strCache>
                      <c:ptCount val="1"/>
                      <c:pt idx="0">
                        <c:v>Leisure and Hospitality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Sheet1!$A$2:$A$44</c15:sqref>
                        </c15:formulaRef>
                      </c:ext>
                    </c:extLst>
                    <c:numCache>
                      <c:formatCode>[$-409]mmm\-yy;@</c:formatCode>
                      <c:ptCount val="43"/>
                      <c:pt idx="0">
                        <c:v>43831</c:v>
                      </c:pt>
                      <c:pt idx="1">
                        <c:v>43862</c:v>
                      </c:pt>
                      <c:pt idx="2">
                        <c:v>43891</c:v>
                      </c:pt>
                      <c:pt idx="3">
                        <c:v>43922</c:v>
                      </c:pt>
                      <c:pt idx="4">
                        <c:v>43952</c:v>
                      </c:pt>
                      <c:pt idx="5">
                        <c:v>43983</c:v>
                      </c:pt>
                      <c:pt idx="6">
                        <c:v>44013</c:v>
                      </c:pt>
                      <c:pt idx="7">
                        <c:v>44044</c:v>
                      </c:pt>
                      <c:pt idx="8">
                        <c:v>44075</c:v>
                      </c:pt>
                      <c:pt idx="9">
                        <c:v>44105</c:v>
                      </c:pt>
                      <c:pt idx="10">
                        <c:v>44136</c:v>
                      </c:pt>
                      <c:pt idx="11">
                        <c:v>44166</c:v>
                      </c:pt>
                      <c:pt idx="12">
                        <c:v>44197</c:v>
                      </c:pt>
                      <c:pt idx="13">
                        <c:v>44228</c:v>
                      </c:pt>
                      <c:pt idx="14">
                        <c:v>44256</c:v>
                      </c:pt>
                      <c:pt idx="15">
                        <c:v>44287</c:v>
                      </c:pt>
                      <c:pt idx="16">
                        <c:v>44317</c:v>
                      </c:pt>
                      <c:pt idx="17">
                        <c:v>44348</c:v>
                      </c:pt>
                      <c:pt idx="18">
                        <c:v>44378</c:v>
                      </c:pt>
                      <c:pt idx="19">
                        <c:v>44409</c:v>
                      </c:pt>
                      <c:pt idx="20">
                        <c:v>44440</c:v>
                      </c:pt>
                      <c:pt idx="21">
                        <c:v>44470</c:v>
                      </c:pt>
                      <c:pt idx="22">
                        <c:v>44501</c:v>
                      </c:pt>
                      <c:pt idx="23">
                        <c:v>44531</c:v>
                      </c:pt>
                      <c:pt idx="24">
                        <c:v>44562</c:v>
                      </c:pt>
                      <c:pt idx="25">
                        <c:v>44593</c:v>
                      </c:pt>
                      <c:pt idx="26">
                        <c:v>44621</c:v>
                      </c:pt>
                      <c:pt idx="27">
                        <c:v>44652</c:v>
                      </c:pt>
                      <c:pt idx="28">
                        <c:v>44682</c:v>
                      </c:pt>
                      <c:pt idx="29">
                        <c:v>44713</c:v>
                      </c:pt>
                      <c:pt idx="30">
                        <c:v>44743</c:v>
                      </c:pt>
                      <c:pt idx="31">
                        <c:v>44774</c:v>
                      </c:pt>
                      <c:pt idx="32">
                        <c:v>44805</c:v>
                      </c:pt>
                      <c:pt idx="33">
                        <c:v>44835</c:v>
                      </c:pt>
                      <c:pt idx="34">
                        <c:v>44866</c:v>
                      </c:pt>
                      <c:pt idx="35">
                        <c:v>44896</c:v>
                      </c:pt>
                      <c:pt idx="36">
                        <c:v>44927</c:v>
                      </c:pt>
                      <c:pt idx="37">
                        <c:v>44958</c:v>
                      </c:pt>
                      <c:pt idx="38">
                        <c:v>44986</c:v>
                      </c:pt>
                      <c:pt idx="39">
                        <c:v>45017</c:v>
                      </c:pt>
                      <c:pt idx="40">
                        <c:v>45047</c:v>
                      </c:pt>
                      <c:pt idx="41">
                        <c:v>45078</c:v>
                      </c:pt>
                      <c:pt idx="42">
                        <c:v>45108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Sheet1!$L$2:$L$44</c15:sqref>
                        </c15:formulaRef>
                      </c:ext>
                    </c:extLst>
                    <c:numCache>
                      <c:formatCode>0.0%</c:formatCode>
                      <c:ptCount val="43"/>
                      <c:pt idx="0">
                        <c:v>1.0017147756501859</c:v>
                      </c:pt>
                      <c:pt idx="1">
                        <c:v>1</c:v>
                      </c:pt>
                      <c:pt idx="2">
                        <c:v>0.9682766504715633</c:v>
                      </c:pt>
                      <c:pt idx="3">
                        <c:v>0.57759359817090594</c:v>
                      </c:pt>
                      <c:pt idx="4">
                        <c:v>0.57902257787939415</c:v>
                      </c:pt>
                      <c:pt idx="5">
                        <c:v>0.63561017433552447</c:v>
                      </c:pt>
                      <c:pt idx="6">
                        <c:v>0.68105172906544731</c:v>
                      </c:pt>
                      <c:pt idx="7">
                        <c:v>0.68848242354958555</c:v>
                      </c:pt>
                      <c:pt idx="8">
                        <c:v>0.712775078593884</c:v>
                      </c:pt>
                      <c:pt idx="9">
                        <c:v>0.73306659045441558</c:v>
                      </c:pt>
                      <c:pt idx="10">
                        <c:v>0.74106887682194911</c:v>
                      </c:pt>
                      <c:pt idx="11">
                        <c:v>0.66076021720491573</c:v>
                      </c:pt>
                      <c:pt idx="12">
                        <c:v>0.66304658473849676</c:v>
                      </c:pt>
                      <c:pt idx="13">
                        <c:v>0.7099171191769077</c:v>
                      </c:pt>
                      <c:pt idx="14">
                        <c:v>0.74135467276364675</c:v>
                      </c:pt>
                      <c:pt idx="15">
                        <c:v>0.77336381823378109</c:v>
                      </c:pt>
                      <c:pt idx="16">
                        <c:v>0.78736781937696487</c:v>
                      </c:pt>
                      <c:pt idx="17">
                        <c:v>0.80422977993712486</c:v>
                      </c:pt>
                      <c:pt idx="18">
                        <c:v>0.84509859959988565</c:v>
                      </c:pt>
                      <c:pt idx="19">
                        <c:v>0.85824521291797662</c:v>
                      </c:pt>
                      <c:pt idx="20">
                        <c:v>0.86281794798513856</c:v>
                      </c:pt>
                      <c:pt idx="21">
                        <c:v>0.88539582737925127</c:v>
                      </c:pt>
                      <c:pt idx="22">
                        <c:v>0.89282652186338951</c:v>
                      </c:pt>
                      <c:pt idx="23">
                        <c:v>0.89654186910545874</c:v>
                      </c:pt>
                      <c:pt idx="24">
                        <c:v>0.8976850528722492</c:v>
                      </c:pt>
                      <c:pt idx="25">
                        <c:v>0.91083166619034006</c:v>
                      </c:pt>
                      <c:pt idx="26">
                        <c:v>0.91969134038296652</c:v>
                      </c:pt>
                      <c:pt idx="27">
                        <c:v>0.92454987139182621</c:v>
                      </c:pt>
                      <c:pt idx="28">
                        <c:v>0.92626464704201206</c:v>
                      </c:pt>
                      <c:pt idx="29">
                        <c:v>0.9294084024006859</c:v>
                      </c:pt>
                      <c:pt idx="30">
                        <c:v>0.94084024006859102</c:v>
                      </c:pt>
                      <c:pt idx="31">
                        <c:v>0.94598456701914835</c:v>
                      </c:pt>
                      <c:pt idx="32">
                        <c:v>0.94084024006859102</c:v>
                      </c:pt>
                      <c:pt idx="33">
                        <c:v>0.95170048585310085</c:v>
                      </c:pt>
                      <c:pt idx="34">
                        <c:v>0.95798799657044875</c:v>
                      </c:pt>
                      <c:pt idx="35">
                        <c:v>0.95941697627893685</c:v>
                      </c:pt>
                      <c:pt idx="36">
                        <c:v>0.97084881394684197</c:v>
                      </c:pt>
                      <c:pt idx="37">
                        <c:v>0.97570734495570166</c:v>
                      </c:pt>
                      <c:pt idx="38">
                        <c:v>0.98313803943983991</c:v>
                      </c:pt>
                      <c:pt idx="39">
                        <c:v>0.98313803943983991</c:v>
                      </c:pt>
                      <c:pt idx="40">
                        <c:v>0.97942269219777078</c:v>
                      </c:pt>
                      <c:pt idx="41">
                        <c:v>0.99971420405830236</c:v>
                      </c:pt>
                      <c:pt idx="42">
                        <c:v>0.99942840811660472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48B-4D0F-8CE3-4FC30E1F72EF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</c15:sqref>
                        </c15:formulaRef>
                      </c:ext>
                    </c:extLst>
                    <c:strCache>
                      <c:ptCount val="1"/>
                      <c:pt idx="0">
                        <c:v>Other Services</c:v>
                      </c:pt>
                    </c:strCache>
                  </c:strRef>
                </c:tx>
                <c:spPr>
                  <a:ln w="28575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Sheet1!$A$2:$A$44</c15:sqref>
                        </c15:formulaRef>
                      </c:ext>
                    </c:extLst>
                    <c:numCache>
                      <c:formatCode>[$-409]mmm\-yy;@</c:formatCode>
                      <c:ptCount val="43"/>
                      <c:pt idx="0">
                        <c:v>43831</c:v>
                      </c:pt>
                      <c:pt idx="1">
                        <c:v>43862</c:v>
                      </c:pt>
                      <c:pt idx="2">
                        <c:v>43891</c:v>
                      </c:pt>
                      <c:pt idx="3">
                        <c:v>43922</c:v>
                      </c:pt>
                      <c:pt idx="4">
                        <c:v>43952</c:v>
                      </c:pt>
                      <c:pt idx="5">
                        <c:v>43983</c:v>
                      </c:pt>
                      <c:pt idx="6">
                        <c:v>44013</c:v>
                      </c:pt>
                      <c:pt idx="7">
                        <c:v>44044</c:v>
                      </c:pt>
                      <c:pt idx="8">
                        <c:v>44075</c:v>
                      </c:pt>
                      <c:pt idx="9">
                        <c:v>44105</c:v>
                      </c:pt>
                      <c:pt idx="10">
                        <c:v>44136</c:v>
                      </c:pt>
                      <c:pt idx="11">
                        <c:v>44166</c:v>
                      </c:pt>
                      <c:pt idx="12">
                        <c:v>44197</c:v>
                      </c:pt>
                      <c:pt idx="13">
                        <c:v>44228</c:v>
                      </c:pt>
                      <c:pt idx="14">
                        <c:v>44256</c:v>
                      </c:pt>
                      <c:pt idx="15">
                        <c:v>44287</c:v>
                      </c:pt>
                      <c:pt idx="16">
                        <c:v>44317</c:v>
                      </c:pt>
                      <c:pt idx="17">
                        <c:v>44348</c:v>
                      </c:pt>
                      <c:pt idx="18">
                        <c:v>44378</c:v>
                      </c:pt>
                      <c:pt idx="19">
                        <c:v>44409</c:v>
                      </c:pt>
                      <c:pt idx="20">
                        <c:v>44440</c:v>
                      </c:pt>
                      <c:pt idx="21">
                        <c:v>44470</c:v>
                      </c:pt>
                      <c:pt idx="22">
                        <c:v>44501</c:v>
                      </c:pt>
                      <c:pt idx="23">
                        <c:v>44531</c:v>
                      </c:pt>
                      <c:pt idx="24">
                        <c:v>44562</c:v>
                      </c:pt>
                      <c:pt idx="25">
                        <c:v>44593</c:v>
                      </c:pt>
                      <c:pt idx="26">
                        <c:v>44621</c:v>
                      </c:pt>
                      <c:pt idx="27">
                        <c:v>44652</c:v>
                      </c:pt>
                      <c:pt idx="28">
                        <c:v>44682</c:v>
                      </c:pt>
                      <c:pt idx="29">
                        <c:v>44713</c:v>
                      </c:pt>
                      <c:pt idx="30">
                        <c:v>44743</c:v>
                      </c:pt>
                      <c:pt idx="31">
                        <c:v>44774</c:v>
                      </c:pt>
                      <c:pt idx="32">
                        <c:v>44805</c:v>
                      </c:pt>
                      <c:pt idx="33">
                        <c:v>44835</c:v>
                      </c:pt>
                      <c:pt idx="34">
                        <c:v>44866</c:v>
                      </c:pt>
                      <c:pt idx="35">
                        <c:v>44896</c:v>
                      </c:pt>
                      <c:pt idx="36">
                        <c:v>44927</c:v>
                      </c:pt>
                      <c:pt idx="37">
                        <c:v>44958</c:v>
                      </c:pt>
                      <c:pt idx="38">
                        <c:v>44986</c:v>
                      </c:pt>
                      <c:pt idx="39">
                        <c:v>45017</c:v>
                      </c:pt>
                      <c:pt idx="40">
                        <c:v>45047</c:v>
                      </c:pt>
                      <c:pt idx="41">
                        <c:v>45078</c:v>
                      </c:pt>
                      <c:pt idx="42">
                        <c:v>45108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Sheet1!$M$2:$M$44</c15:sqref>
                        </c15:formulaRef>
                      </c:ext>
                    </c:extLst>
                    <c:numCache>
                      <c:formatCode>0.0%</c:formatCode>
                      <c:ptCount val="43"/>
                      <c:pt idx="0">
                        <c:v>0.99698568198944992</c:v>
                      </c:pt>
                      <c:pt idx="1">
                        <c:v>1</c:v>
                      </c:pt>
                      <c:pt idx="2">
                        <c:v>0.98944988696307457</c:v>
                      </c:pt>
                      <c:pt idx="3">
                        <c:v>0.81009796533534284</c:v>
                      </c:pt>
                      <c:pt idx="4">
                        <c:v>0.79201205727204216</c:v>
                      </c:pt>
                      <c:pt idx="5">
                        <c:v>0.82064807837226827</c:v>
                      </c:pt>
                      <c:pt idx="6">
                        <c:v>0.84250188394875658</c:v>
                      </c:pt>
                      <c:pt idx="7">
                        <c:v>0.84702336096458175</c:v>
                      </c:pt>
                      <c:pt idx="8">
                        <c:v>0.85531273549359454</c:v>
                      </c:pt>
                      <c:pt idx="9">
                        <c:v>0.85380557648831956</c:v>
                      </c:pt>
                      <c:pt idx="10">
                        <c:v>0.85229841748304447</c:v>
                      </c:pt>
                      <c:pt idx="11">
                        <c:v>0.84250188394875658</c:v>
                      </c:pt>
                      <c:pt idx="12">
                        <c:v>0.83571966842501888</c:v>
                      </c:pt>
                      <c:pt idx="13">
                        <c:v>0.83496608892238133</c:v>
                      </c:pt>
                      <c:pt idx="14">
                        <c:v>0.83421250941974379</c:v>
                      </c:pt>
                      <c:pt idx="15">
                        <c:v>0.8394875659382065</c:v>
                      </c:pt>
                      <c:pt idx="16">
                        <c:v>0.84174830444611903</c:v>
                      </c:pt>
                      <c:pt idx="17">
                        <c:v>0.85229841748304447</c:v>
                      </c:pt>
                      <c:pt idx="18">
                        <c:v>0.86058779201205726</c:v>
                      </c:pt>
                      <c:pt idx="19">
                        <c:v>0.86435568952524489</c:v>
                      </c:pt>
                      <c:pt idx="20">
                        <c:v>0.87038432554634515</c:v>
                      </c:pt>
                      <c:pt idx="21">
                        <c:v>0.88168801808590802</c:v>
                      </c:pt>
                      <c:pt idx="22">
                        <c:v>0.88620949510173319</c:v>
                      </c:pt>
                      <c:pt idx="23">
                        <c:v>0.88394875659382066</c:v>
                      </c:pt>
                      <c:pt idx="24">
                        <c:v>0.88620949510173319</c:v>
                      </c:pt>
                      <c:pt idx="25">
                        <c:v>0.89374529012810855</c:v>
                      </c:pt>
                      <c:pt idx="26">
                        <c:v>0.89525244913338353</c:v>
                      </c:pt>
                      <c:pt idx="27">
                        <c:v>0.89675960813865863</c:v>
                      </c:pt>
                      <c:pt idx="28">
                        <c:v>0.89675960813865863</c:v>
                      </c:pt>
                      <c:pt idx="29">
                        <c:v>0.90278824415975889</c:v>
                      </c:pt>
                      <c:pt idx="30">
                        <c:v>0.90580256217030897</c:v>
                      </c:pt>
                      <c:pt idx="31">
                        <c:v>0.90504898266767142</c:v>
                      </c:pt>
                      <c:pt idx="32">
                        <c:v>0.90957045968349659</c:v>
                      </c:pt>
                      <c:pt idx="33">
                        <c:v>0.91861341371514693</c:v>
                      </c:pt>
                      <c:pt idx="34">
                        <c:v>0.92087415222305957</c:v>
                      </c:pt>
                      <c:pt idx="35">
                        <c:v>0.92162773172569701</c:v>
                      </c:pt>
                      <c:pt idx="36">
                        <c:v>0.9314242652599849</c:v>
                      </c:pt>
                      <c:pt idx="37">
                        <c:v>0.93594574227581007</c:v>
                      </c:pt>
                      <c:pt idx="38">
                        <c:v>0.93745290128108516</c:v>
                      </c:pt>
                      <c:pt idx="39">
                        <c:v>0.92916352675207237</c:v>
                      </c:pt>
                      <c:pt idx="40">
                        <c:v>0.9246420497362472</c:v>
                      </c:pt>
                      <c:pt idx="41">
                        <c:v>0.93669932177844761</c:v>
                      </c:pt>
                      <c:pt idx="42">
                        <c:v>0.94875659382064803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48B-4D0F-8CE3-4FC30E1F72EF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Sheet1!$N$1</c15:sqref>
                        </c15:formulaRef>
                      </c:ext>
                    </c:extLst>
                    <c:strCache>
                      <c:ptCount val="1"/>
                      <c:pt idx="0">
                        <c:v>Government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Sheet1!$A$2:$A$44</c15:sqref>
                        </c15:formulaRef>
                      </c:ext>
                    </c:extLst>
                    <c:numCache>
                      <c:formatCode>[$-409]mmm\-yy;@</c:formatCode>
                      <c:ptCount val="43"/>
                      <c:pt idx="0">
                        <c:v>43831</c:v>
                      </c:pt>
                      <c:pt idx="1">
                        <c:v>43862</c:v>
                      </c:pt>
                      <c:pt idx="2">
                        <c:v>43891</c:v>
                      </c:pt>
                      <c:pt idx="3">
                        <c:v>43922</c:v>
                      </c:pt>
                      <c:pt idx="4">
                        <c:v>43952</c:v>
                      </c:pt>
                      <c:pt idx="5">
                        <c:v>43983</c:v>
                      </c:pt>
                      <c:pt idx="6">
                        <c:v>44013</c:v>
                      </c:pt>
                      <c:pt idx="7">
                        <c:v>44044</c:v>
                      </c:pt>
                      <c:pt idx="8">
                        <c:v>44075</c:v>
                      </c:pt>
                      <c:pt idx="9">
                        <c:v>44105</c:v>
                      </c:pt>
                      <c:pt idx="10">
                        <c:v>44136</c:v>
                      </c:pt>
                      <c:pt idx="11">
                        <c:v>44166</c:v>
                      </c:pt>
                      <c:pt idx="12">
                        <c:v>44197</c:v>
                      </c:pt>
                      <c:pt idx="13">
                        <c:v>44228</c:v>
                      </c:pt>
                      <c:pt idx="14">
                        <c:v>44256</c:v>
                      </c:pt>
                      <c:pt idx="15">
                        <c:v>44287</c:v>
                      </c:pt>
                      <c:pt idx="16">
                        <c:v>44317</c:v>
                      </c:pt>
                      <c:pt idx="17">
                        <c:v>44348</c:v>
                      </c:pt>
                      <c:pt idx="18">
                        <c:v>44378</c:v>
                      </c:pt>
                      <c:pt idx="19">
                        <c:v>44409</c:v>
                      </c:pt>
                      <c:pt idx="20">
                        <c:v>44440</c:v>
                      </c:pt>
                      <c:pt idx="21">
                        <c:v>44470</c:v>
                      </c:pt>
                      <c:pt idx="22">
                        <c:v>44501</c:v>
                      </c:pt>
                      <c:pt idx="23">
                        <c:v>44531</c:v>
                      </c:pt>
                      <c:pt idx="24">
                        <c:v>44562</c:v>
                      </c:pt>
                      <c:pt idx="25">
                        <c:v>44593</c:v>
                      </c:pt>
                      <c:pt idx="26">
                        <c:v>44621</c:v>
                      </c:pt>
                      <c:pt idx="27">
                        <c:v>44652</c:v>
                      </c:pt>
                      <c:pt idx="28">
                        <c:v>44682</c:v>
                      </c:pt>
                      <c:pt idx="29">
                        <c:v>44713</c:v>
                      </c:pt>
                      <c:pt idx="30">
                        <c:v>44743</c:v>
                      </c:pt>
                      <c:pt idx="31">
                        <c:v>44774</c:v>
                      </c:pt>
                      <c:pt idx="32">
                        <c:v>44805</c:v>
                      </c:pt>
                      <c:pt idx="33">
                        <c:v>44835</c:v>
                      </c:pt>
                      <c:pt idx="34">
                        <c:v>44866</c:v>
                      </c:pt>
                      <c:pt idx="35">
                        <c:v>44896</c:v>
                      </c:pt>
                      <c:pt idx="36">
                        <c:v>44927</c:v>
                      </c:pt>
                      <c:pt idx="37">
                        <c:v>44958</c:v>
                      </c:pt>
                      <c:pt idx="38">
                        <c:v>44986</c:v>
                      </c:pt>
                      <c:pt idx="39">
                        <c:v>45017</c:v>
                      </c:pt>
                      <c:pt idx="40">
                        <c:v>45047</c:v>
                      </c:pt>
                      <c:pt idx="41">
                        <c:v>45078</c:v>
                      </c:pt>
                      <c:pt idx="42">
                        <c:v>45108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Sheet1!$N$2:$N$44</c15:sqref>
                        </c15:formulaRef>
                      </c:ext>
                    </c:extLst>
                    <c:numCache>
                      <c:formatCode>0.0%</c:formatCode>
                      <c:ptCount val="43"/>
                      <c:pt idx="0">
                        <c:v>1.0003375527426159</c:v>
                      </c:pt>
                      <c:pt idx="1">
                        <c:v>1</c:v>
                      </c:pt>
                      <c:pt idx="2">
                        <c:v>0.99780590717299578</c:v>
                      </c:pt>
                      <c:pt idx="3">
                        <c:v>0.94379746835443035</c:v>
                      </c:pt>
                      <c:pt idx="4">
                        <c:v>0.90649789029535865</c:v>
                      </c:pt>
                      <c:pt idx="5">
                        <c:v>0.92286919831223624</c:v>
                      </c:pt>
                      <c:pt idx="6">
                        <c:v>0.94227848101265821</c:v>
                      </c:pt>
                      <c:pt idx="7">
                        <c:v>0.97502109704641349</c:v>
                      </c:pt>
                      <c:pt idx="8">
                        <c:v>0.95206751054852323</c:v>
                      </c:pt>
                      <c:pt idx="9">
                        <c:v>0.91493670886075951</c:v>
                      </c:pt>
                      <c:pt idx="10">
                        <c:v>0.90970464135021101</c:v>
                      </c:pt>
                      <c:pt idx="11">
                        <c:v>0.91881856540084383</c:v>
                      </c:pt>
                      <c:pt idx="12">
                        <c:v>0.92016877637130801</c:v>
                      </c:pt>
                      <c:pt idx="13">
                        <c:v>0.92</c:v>
                      </c:pt>
                      <c:pt idx="14">
                        <c:v>0.9248945147679325</c:v>
                      </c:pt>
                      <c:pt idx="15">
                        <c:v>0.93502109704641345</c:v>
                      </c:pt>
                      <c:pt idx="16">
                        <c:v>0.93451476793248944</c:v>
                      </c:pt>
                      <c:pt idx="17">
                        <c:v>0.94717299578059067</c:v>
                      </c:pt>
                      <c:pt idx="18">
                        <c:v>0.96472573839662445</c:v>
                      </c:pt>
                      <c:pt idx="19">
                        <c:v>0.9778902953586498</c:v>
                      </c:pt>
                      <c:pt idx="20">
                        <c:v>0.970295358649789</c:v>
                      </c:pt>
                      <c:pt idx="21">
                        <c:v>0.94616033755274265</c:v>
                      </c:pt>
                      <c:pt idx="22">
                        <c:v>0.94548523206751056</c:v>
                      </c:pt>
                      <c:pt idx="23">
                        <c:v>0.95257383966244724</c:v>
                      </c:pt>
                      <c:pt idx="24">
                        <c:v>0.93805907172995784</c:v>
                      </c:pt>
                      <c:pt idx="25">
                        <c:v>0.94025316455696206</c:v>
                      </c:pt>
                      <c:pt idx="26">
                        <c:v>0.94059071729957811</c:v>
                      </c:pt>
                      <c:pt idx="27">
                        <c:v>0.93907172995780586</c:v>
                      </c:pt>
                      <c:pt idx="28">
                        <c:v>0.93991561181434602</c:v>
                      </c:pt>
                      <c:pt idx="29">
                        <c:v>0.94683544303797473</c:v>
                      </c:pt>
                      <c:pt idx="30">
                        <c:v>0.97232067510548525</c:v>
                      </c:pt>
                      <c:pt idx="31">
                        <c:v>0.98599156118143461</c:v>
                      </c:pt>
                      <c:pt idx="32">
                        <c:v>0.97451476793248948</c:v>
                      </c:pt>
                      <c:pt idx="33">
                        <c:v>0.959831223628692</c:v>
                      </c:pt>
                      <c:pt idx="34">
                        <c:v>0.95578059071729959</c:v>
                      </c:pt>
                      <c:pt idx="35">
                        <c:v>0.96894514767932494</c:v>
                      </c:pt>
                      <c:pt idx="36">
                        <c:v>0.96489451476793253</c:v>
                      </c:pt>
                      <c:pt idx="37">
                        <c:v>0.96928270042194098</c:v>
                      </c:pt>
                      <c:pt idx="38">
                        <c:v>0.96962025316455691</c:v>
                      </c:pt>
                      <c:pt idx="39">
                        <c:v>0.96708860759493676</c:v>
                      </c:pt>
                      <c:pt idx="40">
                        <c:v>0.97130801687763713</c:v>
                      </c:pt>
                      <c:pt idx="41">
                        <c:v>0.98143459915611819</c:v>
                      </c:pt>
                      <c:pt idx="42">
                        <c:v>0.97299578059071734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48B-4D0F-8CE3-4FC30E1F72EF}"/>
                  </c:ext>
                </c:extLst>
              </c15:ser>
            </c15:filteredLineSeries>
          </c:ext>
        </c:extLst>
      </c:lineChart>
      <c:dateAx>
        <c:axId val="682696040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2694960"/>
        <c:crosses val="autoZero"/>
        <c:auto val="1"/>
        <c:lblOffset val="100"/>
        <c:baseTimeUnit val="months"/>
        <c:majorUnit val="6"/>
        <c:majorTimeUnit val="months"/>
      </c:dateAx>
      <c:valAx>
        <c:axId val="682694960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Feb 2020 = 100%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2696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687395609639702"/>
          <c:y val="9.9309796220223859E-2"/>
          <c:w val="0.29555028632784536"/>
          <c:h val="0.838412767464840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Feb 2020 - May 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Washington state</c:v>
                </c:pt>
                <c:pt idx="1">
                  <c:v>Seattle MD</c:v>
                </c:pt>
                <c:pt idx="2">
                  <c:v>Tacoma MD</c:v>
                </c:pt>
                <c:pt idx="3">
                  <c:v>Spokane MSA</c:v>
                </c:pt>
                <c:pt idx="4">
                  <c:v>Bellingham MSA</c:v>
                </c:pt>
                <c:pt idx="5">
                  <c:v>Bremerton MSA</c:v>
                </c:pt>
                <c:pt idx="6">
                  <c:v>Kennewick MSA</c:v>
                </c:pt>
                <c:pt idx="7">
                  <c:v>Longview MSA</c:v>
                </c:pt>
                <c:pt idx="8">
                  <c:v>Mount Vernon MSA</c:v>
                </c:pt>
                <c:pt idx="9">
                  <c:v>Olympia MSA</c:v>
                </c:pt>
                <c:pt idx="10">
                  <c:v>Wenatchee MSA</c:v>
                </c:pt>
                <c:pt idx="11">
                  <c:v>Yakima MSA</c:v>
                </c:pt>
              </c:strCache>
            </c:strRef>
          </c:cat>
          <c:val>
            <c:numRef>
              <c:f>Sheet1!$B$2:$B$13</c:f>
              <c:numCache>
                <c:formatCode>0.0%</c:formatCode>
                <c:ptCount val="12"/>
                <c:pt idx="0">
                  <c:v>-0.12210892104363678</c:v>
                </c:pt>
                <c:pt idx="1">
                  <c:v>-0.12397987702627165</c:v>
                </c:pt>
                <c:pt idx="2">
                  <c:v>-0.12541453120289417</c:v>
                </c:pt>
                <c:pt idx="3">
                  <c:v>-0.11496913580246913</c:v>
                </c:pt>
                <c:pt idx="4">
                  <c:v>-0.15740740740740741</c:v>
                </c:pt>
                <c:pt idx="5">
                  <c:v>-0.11697722567287784</c:v>
                </c:pt>
                <c:pt idx="6">
                  <c:v>-9.9581589958158995E-2</c:v>
                </c:pt>
                <c:pt idx="7">
                  <c:v>-8.557457212713937E-2</c:v>
                </c:pt>
                <c:pt idx="8">
                  <c:v>-0.14476190476190476</c:v>
                </c:pt>
                <c:pt idx="9">
                  <c:v>-0.11654441727791361</c:v>
                </c:pt>
                <c:pt idx="10">
                  <c:v>-0.14132762312633834</c:v>
                </c:pt>
                <c:pt idx="11">
                  <c:v>-0.11149032992036405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D5-4392-8408-27F39629D98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May 2020 - present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Washington state</c:v>
                </c:pt>
                <c:pt idx="1">
                  <c:v>Seattle MD</c:v>
                </c:pt>
                <c:pt idx="2">
                  <c:v>Tacoma MD</c:v>
                </c:pt>
                <c:pt idx="3">
                  <c:v>Spokane MSA</c:v>
                </c:pt>
                <c:pt idx="4">
                  <c:v>Bellingham MSA</c:v>
                </c:pt>
                <c:pt idx="5">
                  <c:v>Bremerton MSA</c:v>
                </c:pt>
                <c:pt idx="6">
                  <c:v>Kennewick MSA</c:v>
                </c:pt>
                <c:pt idx="7">
                  <c:v>Longview MSA</c:v>
                </c:pt>
                <c:pt idx="8">
                  <c:v>Mount Vernon MSA</c:v>
                </c:pt>
                <c:pt idx="9">
                  <c:v>Olympia MSA</c:v>
                </c:pt>
                <c:pt idx="10">
                  <c:v>Wenatchee MSA</c:v>
                </c:pt>
                <c:pt idx="11">
                  <c:v>Yakima MSA</c:v>
                </c:pt>
              </c:strCache>
            </c:strRef>
          </c:cat>
          <c:val>
            <c:numRef>
              <c:f>Sheet1!$C$2:$C$13</c:f>
              <c:numCache>
                <c:formatCode>0.0%</c:formatCode>
                <c:ptCount val="12"/>
                <c:pt idx="0">
                  <c:v>0.1690730346192531</c:v>
                </c:pt>
                <c:pt idx="1">
                  <c:v>0.13693210821847882</c:v>
                </c:pt>
                <c:pt idx="2">
                  <c:v>0.17407790417097552</c:v>
                </c:pt>
                <c:pt idx="3">
                  <c:v>0.16870095902353968</c:v>
                </c:pt>
                <c:pt idx="4">
                  <c:v>0.17460317460317459</c:v>
                </c:pt>
                <c:pt idx="5">
                  <c:v>0.12661195779601406</c:v>
                </c:pt>
                <c:pt idx="6">
                  <c:v>0.17286245353159851</c:v>
                </c:pt>
                <c:pt idx="7">
                  <c:v>0.13903743315508021</c:v>
                </c:pt>
                <c:pt idx="8">
                  <c:v>0.16481069042316257</c:v>
                </c:pt>
                <c:pt idx="9">
                  <c:v>0.19464944649446494</c:v>
                </c:pt>
                <c:pt idx="10">
                  <c:v>0.21695760598503741</c:v>
                </c:pt>
                <c:pt idx="11">
                  <c:v>0.16005121638924455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D5-4392-8408-27F39629D98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Feb 2020 - present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Washington state</c:v>
                </c:pt>
                <c:pt idx="1">
                  <c:v>Seattle MD</c:v>
                </c:pt>
                <c:pt idx="2">
                  <c:v>Tacoma MD</c:v>
                </c:pt>
                <c:pt idx="3">
                  <c:v>Spokane MSA</c:v>
                </c:pt>
                <c:pt idx="4">
                  <c:v>Bellingham MSA</c:v>
                </c:pt>
                <c:pt idx="5">
                  <c:v>Bremerton MSA</c:v>
                </c:pt>
                <c:pt idx="6">
                  <c:v>Kennewick MSA</c:v>
                </c:pt>
                <c:pt idx="7">
                  <c:v>Longview MSA</c:v>
                </c:pt>
                <c:pt idx="8">
                  <c:v>Mount Vernon MSA</c:v>
                </c:pt>
                <c:pt idx="9">
                  <c:v>Olympia MSA</c:v>
                </c:pt>
                <c:pt idx="10">
                  <c:v>Wenatchee MSA</c:v>
                </c:pt>
                <c:pt idx="11">
                  <c:v>Yakima MSA</c:v>
                </c:pt>
              </c:strCache>
            </c:strRef>
          </c:cat>
          <c:val>
            <c:numRef>
              <c:f>Sheet1!$D$2:$D$13</c:f>
              <c:numCache>
                <c:formatCode>0.0%</c:formatCode>
                <c:ptCount val="12"/>
                <c:pt idx="0">
                  <c:v>2.6318787740685884E-2</c:v>
                </c:pt>
                <c:pt idx="1">
                  <c:v>-4.0245947456679712E-3</c:v>
                </c:pt>
                <c:pt idx="2">
                  <c:v>2.6831474223696111E-2</c:v>
                </c:pt>
                <c:pt idx="3">
                  <c:v>3.433641975308642E-2</c:v>
                </c:pt>
                <c:pt idx="4">
                  <c:v>-1.0288065843621399E-2</c:v>
                </c:pt>
                <c:pt idx="5">
                  <c:v>-5.175983436853002E-3</c:v>
                </c:pt>
                <c:pt idx="6">
                  <c:v>5.6066945606694563E-2</c:v>
                </c:pt>
                <c:pt idx="7">
                  <c:v>4.1564792176039117E-2</c:v>
                </c:pt>
                <c:pt idx="8">
                  <c:v>-3.8095238095238095E-3</c:v>
                </c:pt>
                <c:pt idx="9">
                  <c:v>5.5419722901385492E-2</c:v>
                </c:pt>
                <c:pt idx="10">
                  <c:v>4.4967880085653104E-2</c:v>
                </c:pt>
                <c:pt idx="11">
                  <c:v>3.0716723549488054E-2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D5-4392-8408-27F39629D9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9276216"/>
        <c:axId val="209276576"/>
      </c:barChart>
      <c:catAx>
        <c:axId val="2092762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276576"/>
        <c:crosses val="autoZero"/>
        <c:auto val="1"/>
        <c:lblAlgn val="ctr"/>
        <c:lblOffset val="100"/>
        <c:noMultiLvlLbl val="0"/>
      </c:catAx>
      <c:valAx>
        <c:axId val="20927657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276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3797827829758989E-2"/>
          <c:y val="4.5128190550150438E-2"/>
          <c:w val="0.63562960383168887"/>
          <c:h val="0.78263297956536093"/>
        </c:manualLayout>
      </c:layout>
      <c:lineChart>
        <c:grouping val="standard"/>
        <c:varyColors val="0"/>
        <c:ser>
          <c:idx val="0"/>
          <c:order val="0"/>
          <c:tx>
            <c:strRef>
              <c:f>'[WAQB Counties August.xlsx]Bham &amp; MV MSAs'!$MX$73</c:f>
              <c:strCache>
                <c:ptCount val="1"/>
                <c:pt idx="0">
                  <c:v>Total nonfarm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'[WAQB Counties August.xlsx]Bham &amp; MV MSAs'!$MY$2:$OP$2</c:f>
              <c:numCache>
                <c:formatCode>yyyy:mm</c:formatCode>
                <c:ptCount val="44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  <c:pt idx="43">
                  <c:v>45139</c:v>
                </c:pt>
              </c:numCache>
            </c:numRef>
          </c:cat>
          <c:val>
            <c:numRef>
              <c:f>'[WAQB Counties August.xlsx]Bham &amp; MV MSAs'!$MY$73:$OP$73</c:f>
              <c:numCache>
                <c:formatCode>0.0%</c:formatCode>
                <c:ptCount val="44"/>
                <c:pt idx="0">
                  <c:v>0.99809523809523815</c:v>
                </c:pt>
                <c:pt idx="1">
                  <c:v>1</c:v>
                </c:pt>
                <c:pt idx="2">
                  <c:v>0.99619047619047618</c:v>
                </c:pt>
                <c:pt idx="3">
                  <c:v>0.8571428571428571</c:v>
                </c:pt>
                <c:pt idx="4">
                  <c:v>0.85523809523809524</c:v>
                </c:pt>
                <c:pt idx="5">
                  <c:v>0.88571428571428568</c:v>
                </c:pt>
                <c:pt idx="6">
                  <c:v>0.8990476190476191</c:v>
                </c:pt>
                <c:pt idx="7">
                  <c:v>0.91619047619047622</c:v>
                </c:pt>
                <c:pt idx="8">
                  <c:v>0.92190476190476189</c:v>
                </c:pt>
                <c:pt idx="9">
                  <c:v>0.91619047619047622</c:v>
                </c:pt>
                <c:pt idx="10">
                  <c:v>0.91809523809523808</c:v>
                </c:pt>
                <c:pt idx="11">
                  <c:v>0.90476190476190477</c:v>
                </c:pt>
                <c:pt idx="12">
                  <c:v>0.90857142857142859</c:v>
                </c:pt>
                <c:pt idx="13">
                  <c:v>0.91428571428571426</c:v>
                </c:pt>
                <c:pt idx="14">
                  <c:v>0.92190476190476189</c:v>
                </c:pt>
                <c:pt idx="15">
                  <c:v>0.93142857142857138</c:v>
                </c:pt>
                <c:pt idx="16">
                  <c:v>0.93333333333333335</c:v>
                </c:pt>
                <c:pt idx="17">
                  <c:v>0.93333333333333335</c:v>
                </c:pt>
                <c:pt idx="18">
                  <c:v>0.94285714285714284</c:v>
                </c:pt>
                <c:pt idx="19">
                  <c:v>0.94857142857142862</c:v>
                </c:pt>
                <c:pt idx="20">
                  <c:v>0.94666666666666666</c:v>
                </c:pt>
                <c:pt idx="21">
                  <c:v>0.95809523809523811</c:v>
                </c:pt>
                <c:pt idx="22">
                  <c:v>0.95809523809523811</c:v>
                </c:pt>
                <c:pt idx="23">
                  <c:v>0.95809523809523811</c:v>
                </c:pt>
                <c:pt idx="24">
                  <c:v>0.95619047619047615</c:v>
                </c:pt>
                <c:pt idx="25">
                  <c:v>0.96952380952380957</c:v>
                </c:pt>
                <c:pt idx="26">
                  <c:v>0.96952380952380957</c:v>
                </c:pt>
                <c:pt idx="27">
                  <c:v>0.9676190476190476</c:v>
                </c:pt>
                <c:pt idx="28">
                  <c:v>0.96380952380952378</c:v>
                </c:pt>
                <c:pt idx="29">
                  <c:v>0.96190476190476193</c:v>
                </c:pt>
                <c:pt idx="30">
                  <c:v>0.97142857142857142</c:v>
                </c:pt>
                <c:pt idx="31">
                  <c:v>0.97142857142857142</c:v>
                </c:pt>
                <c:pt idx="32">
                  <c:v>0.97714285714285709</c:v>
                </c:pt>
                <c:pt idx="33">
                  <c:v>0.97523809523809524</c:v>
                </c:pt>
                <c:pt idx="34">
                  <c:v>0.97333333333333338</c:v>
                </c:pt>
                <c:pt idx="35">
                  <c:v>0.97714285714285709</c:v>
                </c:pt>
                <c:pt idx="36">
                  <c:v>0.97904761904761906</c:v>
                </c:pt>
                <c:pt idx="37">
                  <c:v>0.98666666666666669</c:v>
                </c:pt>
                <c:pt idx="38">
                  <c:v>0.99047619047619051</c:v>
                </c:pt>
                <c:pt idx="39">
                  <c:v>0.99238095238095236</c:v>
                </c:pt>
                <c:pt idx="40">
                  <c:v>0.99047619047619051</c:v>
                </c:pt>
                <c:pt idx="41">
                  <c:v>0.99428571428571433</c:v>
                </c:pt>
                <c:pt idx="42">
                  <c:v>0.99619047619047618</c:v>
                </c:pt>
                <c:pt idx="4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5B-42C4-B78C-F19C2E324FDF}"/>
            </c:ext>
          </c:extLst>
        </c:ser>
        <c:ser>
          <c:idx val="1"/>
          <c:order val="1"/>
          <c:tx>
            <c:strRef>
              <c:f>'[WAQB Counties August.xlsx]Bham &amp; MV MSAs'!$MX$74</c:f>
              <c:strCache>
                <c:ptCount val="1"/>
                <c:pt idx="0">
                  <c:v>Construction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'[WAQB Counties August.xlsx]Bham &amp; MV MSAs'!$MY$2:$OP$2</c:f>
              <c:numCache>
                <c:formatCode>yyyy:mm</c:formatCode>
                <c:ptCount val="44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  <c:pt idx="43">
                  <c:v>45139</c:v>
                </c:pt>
              </c:numCache>
            </c:numRef>
          </c:cat>
          <c:val>
            <c:numRef>
              <c:f>'[WAQB Counties August.xlsx]Bham &amp; MV MSAs'!$MY$74:$OP$74</c:f>
              <c:numCache>
                <c:formatCode>0.0%</c:formatCode>
                <c:ptCount val="44"/>
                <c:pt idx="0">
                  <c:v>0.97826086956521741</c:v>
                </c:pt>
                <c:pt idx="1">
                  <c:v>1</c:v>
                </c:pt>
                <c:pt idx="2">
                  <c:v>1</c:v>
                </c:pt>
                <c:pt idx="3">
                  <c:v>0.78260869565217395</c:v>
                </c:pt>
                <c:pt idx="4">
                  <c:v>0.84782608695652173</c:v>
                </c:pt>
                <c:pt idx="5">
                  <c:v>0.89130434782608692</c:v>
                </c:pt>
                <c:pt idx="6">
                  <c:v>0.91304347826086951</c:v>
                </c:pt>
                <c:pt idx="7">
                  <c:v>0.91304347826086951</c:v>
                </c:pt>
                <c:pt idx="8">
                  <c:v>0.91304347826086951</c:v>
                </c:pt>
                <c:pt idx="9">
                  <c:v>0.91304347826086951</c:v>
                </c:pt>
                <c:pt idx="10">
                  <c:v>0.89130434782608692</c:v>
                </c:pt>
                <c:pt idx="11">
                  <c:v>0.89130434782608692</c:v>
                </c:pt>
                <c:pt idx="12">
                  <c:v>0.89130434782608692</c:v>
                </c:pt>
                <c:pt idx="13">
                  <c:v>0.86956521739130432</c:v>
                </c:pt>
                <c:pt idx="14">
                  <c:v>0.89130434782608692</c:v>
                </c:pt>
                <c:pt idx="15">
                  <c:v>0.89130434782608692</c:v>
                </c:pt>
                <c:pt idx="16">
                  <c:v>0.89130434782608692</c:v>
                </c:pt>
                <c:pt idx="17">
                  <c:v>0.89130434782608692</c:v>
                </c:pt>
                <c:pt idx="18">
                  <c:v>0.91304347826086951</c:v>
                </c:pt>
                <c:pt idx="19">
                  <c:v>0.93478260869565222</c:v>
                </c:pt>
                <c:pt idx="20">
                  <c:v>0.91304347826086951</c:v>
                </c:pt>
                <c:pt idx="21">
                  <c:v>0.93478260869565222</c:v>
                </c:pt>
                <c:pt idx="22">
                  <c:v>0.91304347826086951</c:v>
                </c:pt>
                <c:pt idx="23">
                  <c:v>0.93478260869565222</c:v>
                </c:pt>
                <c:pt idx="24">
                  <c:v>0.91304347826086951</c:v>
                </c:pt>
                <c:pt idx="25">
                  <c:v>0.95652173913043481</c:v>
                </c:pt>
                <c:pt idx="26">
                  <c:v>0.93478260869565222</c:v>
                </c:pt>
                <c:pt idx="27">
                  <c:v>0.93478260869565222</c:v>
                </c:pt>
                <c:pt idx="28">
                  <c:v>0.93478260869565222</c:v>
                </c:pt>
                <c:pt idx="29">
                  <c:v>0.95652173913043481</c:v>
                </c:pt>
                <c:pt idx="30">
                  <c:v>0.97826086956521741</c:v>
                </c:pt>
                <c:pt idx="31">
                  <c:v>0.97826086956521741</c:v>
                </c:pt>
                <c:pt idx="32">
                  <c:v>0.97826086956521741</c:v>
                </c:pt>
                <c:pt idx="33">
                  <c:v>0.97826086956521741</c:v>
                </c:pt>
                <c:pt idx="34">
                  <c:v>0.97826086956521741</c:v>
                </c:pt>
                <c:pt idx="35">
                  <c:v>0.97826086956521741</c:v>
                </c:pt>
                <c:pt idx="36">
                  <c:v>1</c:v>
                </c:pt>
                <c:pt idx="37">
                  <c:v>1.0217391304347827</c:v>
                </c:pt>
                <c:pt idx="38">
                  <c:v>1.0217391304347827</c:v>
                </c:pt>
                <c:pt idx="39">
                  <c:v>1.0217391304347827</c:v>
                </c:pt>
                <c:pt idx="40">
                  <c:v>1.0434782608695652</c:v>
                </c:pt>
                <c:pt idx="41">
                  <c:v>1.0434782608695652</c:v>
                </c:pt>
                <c:pt idx="42">
                  <c:v>1.0217391304347827</c:v>
                </c:pt>
                <c:pt idx="43">
                  <c:v>1.0217391304347827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75B-42C4-B78C-F19C2E324FDF}"/>
            </c:ext>
          </c:extLst>
        </c:ser>
        <c:ser>
          <c:idx val="2"/>
          <c:order val="2"/>
          <c:tx>
            <c:strRef>
              <c:f>'[WAQB Counties August.xlsx]Bham &amp; MV MSAs'!$MX$75</c:f>
              <c:strCache>
                <c:ptCount val="1"/>
                <c:pt idx="0">
                  <c:v>Manufacturing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'[WAQB Counties August.xlsx]Bham &amp; MV MSAs'!$MY$2:$OP$2</c:f>
              <c:numCache>
                <c:formatCode>yyyy:mm</c:formatCode>
                <c:ptCount val="44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  <c:pt idx="43">
                  <c:v>45139</c:v>
                </c:pt>
              </c:numCache>
            </c:numRef>
          </c:cat>
          <c:val>
            <c:numRef>
              <c:f>'[WAQB Counties August.xlsx]Bham &amp; MV MSAs'!$MY$75:$OP$75</c:f>
              <c:numCache>
                <c:formatCode>0.0%</c:formatCode>
                <c:ptCount val="4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0.90769230769230769</c:v>
                </c:pt>
                <c:pt idx="4">
                  <c:v>0.92307692307692313</c:v>
                </c:pt>
                <c:pt idx="5">
                  <c:v>0.92307692307692313</c:v>
                </c:pt>
                <c:pt idx="6">
                  <c:v>0.92307692307692313</c:v>
                </c:pt>
                <c:pt idx="7">
                  <c:v>0.93846153846153846</c:v>
                </c:pt>
                <c:pt idx="8">
                  <c:v>0.9538461538461539</c:v>
                </c:pt>
                <c:pt idx="9">
                  <c:v>0.93846153846153846</c:v>
                </c:pt>
                <c:pt idx="10">
                  <c:v>0.9538461538461539</c:v>
                </c:pt>
                <c:pt idx="11">
                  <c:v>0.93846153846153846</c:v>
                </c:pt>
                <c:pt idx="12">
                  <c:v>0.93846153846153846</c:v>
                </c:pt>
                <c:pt idx="13">
                  <c:v>0.93846153846153846</c:v>
                </c:pt>
                <c:pt idx="14">
                  <c:v>0.93846153846153846</c:v>
                </c:pt>
                <c:pt idx="15">
                  <c:v>0.93846153846153846</c:v>
                </c:pt>
                <c:pt idx="16">
                  <c:v>0.93846153846153846</c:v>
                </c:pt>
                <c:pt idx="17">
                  <c:v>0.90769230769230769</c:v>
                </c:pt>
                <c:pt idx="18">
                  <c:v>0.90769230769230769</c:v>
                </c:pt>
                <c:pt idx="19">
                  <c:v>0.90769230769230769</c:v>
                </c:pt>
                <c:pt idx="20">
                  <c:v>0.90769230769230769</c:v>
                </c:pt>
                <c:pt idx="21">
                  <c:v>0.92307692307692313</c:v>
                </c:pt>
                <c:pt idx="22">
                  <c:v>0.93846153846153846</c:v>
                </c:pt>
                <c:pt idx="23">
                  <c:v>0.92307692307692313</c:v>
                </c:pt>
                <c:pt idx="24">
                  <c:v>0.92307692307692313</c:v>
                </c:pt>
                <c:pt idx="25">
                  <c:v>0.92307692307692313</c:v>
                </c:pt>
                <c:pt idx="26">
                  <c:v>0.93846153846153846</c:v>
                </c:pt>
                <c:pt idx="27">
                  <c:v>0.92307692307692313</c:v>
                </c:pt>
                <c:pt idx="28">
                  <c:v>0.92307692307692313</c:v>
                </c:pt>
                <c:pt idx="29">
                  <c:v>0.90769230769230769</c:v>
                </c:pt>
                <c:pt idx="30">
                  <c:v>0.93846153846153846</c:v>
                </c:pt>
                <c:pt idx="31">
                  <c:v>0.92307692307692313</c:v>
                </c:pt>
                <c:pt idx="32">
                  <c:v>0.93846153846153846</c:v>
                </c:pt>
                <c:pt idx="33">
                  <c:v>0.93846153846153846</c:v>
                </c:pt>
                <c:pt idx="34">
                  <c:v>0.9538461538461539</c:v>
                </c:pt>
                <c:pt idx="35">
                  <c:v>0.9538461538461539</c:v>
                </c:pt>
                <c:pt idx="36">
                  <c:v>0.9538461538461539</c:v>
                </c:pt>
                <c:pt idx="37">
                  <c:v>0.9538461538461539</c:v>
                </c:pt>
                <c:pt idx="38">
                  <c:v>0.9538461538461539</c:v>
                </c:pt>
                <c:pt idx="39">
                  <c:v>0.96923076923076923</c:v>
                </c:pt>
                <c:pt idx="40">
                  <c:v>0.96923076923076923</c:v>
                </c:pt>
                <c:pt idx="41">
                  <c:v>0.9538461538461539</c:v>
                </c:pt>
                <c:pt idx="42">
                  <c:v>0.93846153846153846</c:v>
                </c:pt>
                <c:pt idx="43">
                  <c:v>0.93846153846153846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75B-42C4-B78C-F19C2E324FDF}"/>
            </c:ext>
          </c:extLst>
        </c:ser>
        <c:ser>
          <c:idx val="3"/>
          <c:order val="3"/>
          <c:tx>
            <c:strRef>
              <c:f>'[WAQB Counties August.xlsx]Bham &amp; MV MSAs'!$MX$76</c:f>
              <c:strCache>
                <c:ptCount val="1"/>
                <c:pt idx="0">
                  <c:v>Trade, transportation, warehousing and utilities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'[WAQB Counties August.xlsx]Bham &amp; MV MSAs'!$MY$2:$OP$2</c:f>
              <c:numCache>
                <c:formatCode>yyyy:mm</c:formatCode>
                <c:ptCount val="44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  <c:pt idx="43">
                  <c:v>45139</c:v>
                </c:pt>
              </c:numCache>
            </c:numRef>
          </c:cat>
          <c:val>
            <c:numRef>
              <c:f>'[WAQB Counties August.xlsx]Bham &amp; MV MSAs'!$MY$76:$OP$76</c:f>
              <c:numCache>
                <c:formatCode>0.0%</c:formatCode>
                <c:ptCount val="44"/>
                <c:pt idx="0">
                  <c:v>1</c:v>
                </c:pt>
                <c:pt idx="1">
                  <c:v>1</c:v>
                </c:pt>
                <c:pt idx="2">
                  <c:v>0.99009900990099009</c:v>
                </c:pt>
                <c:pt idx="3">
                  <c:v>0.86138613861386137</c:v>
                </c:pt>
                <c:pt idx="4">
                  <c:v>0.87128712871287128</c:v>
                </c:pt>
                <c:pt idx="5">
                  <c:v>0.92079207920792083</c:v>
                </c:pt>
                <c:pt idx="6">
                  <c:v>0.93069306930693074</c:v>
                </c:pt>
                <c:pt idx="7">
                  <c:v>0.96039603960396036</c:v>
                </c:pt>
                <c:pt idx="8">
                  <c:v>0.95049504950495045</c:v>
                </c:pt>
                <c:pt idx="9">
                  <c:v>0.94059405940594054</c:v>
                </c:pt>
                <c:pt idx="10">
                  <c:v>0.94059405940594054</c:v>
                </c:pt>
                <c:pt idx="11">
                  <c:v>0.93069306930693074</c:v>
                </c:pt>
                <c:pt idx="12">
                  <c:v>0.95049504950495045</c:v>
                </c:pt>
                <c:pt idx="13">
                  <c:v>0.96039603960396036</c:v>
                </c:pt>
                <c:pt idx="14">
                  <c:v>0.95049504950495045</c:v>
                </c:pt>
                <c:pt idx="15">
                  <c:v>0.96039603960396036</c:v>
                </c:pt>
                <c:pt idx="16">
                  <c:v>0.96039603960396036</c:v>
                </c:pt>
                <c:pt idx="17">
                  <c:v>0.95049504950495045</c:v>
                </c:pt>
                <c:pt idx="18">
                  <c:v>0.96039603960396036</c:v>
                </c:pt>
                <c:pt idx="19">
                  <c:v>0.96039603960396036</c:v>
                </c:pt>
                <c:pt idx="20">
                  <c:v>0.96039603960396036</c:v>
                </c:pt>
                <c:pt idx="21">
                  <c:v>0.98019801980198018</c:v>
                </c:pt>
                <c:pt idx="22">
                  <c:v>0.98019801980198018</c:v>
                </c:pt>
                <c:pt idx="23">
                  <c:v>0.98019801980198018</c:v>
                </c:pt>
                <c:pt idx="24">
                  <c:v>0.98019801980198018</c:v>
                </c:pt>
                <c:pt idx="25">
                  <c:v>1</c:v>
                </c:pt>
                <c:pt idx="26">
                  <c:v>1</c:v>
                </c:pt>
                <c:pt idx="27">
                  <c:v>0.99009900990099009</c:v>
                </c:pt>
                <c:pt idx="28">
                  <c:v>0.98019801980198018</c:v>
                </c:pt>
                <c:pt idx="29">
                  <c:v>0.97029702970297027</c:v>
                </c:pt>
                <c:pt idx="30">
                  <c:v>0.98019801980198018</c:v>
                </c:pt>
                <c:pt idx="31">
                  <c:v>0.98019801980198018</c:v>
                </c:pt>
                <c:pt idx="32">
                  <c:v>0.99009900990099009</c:v>
                </c:pt>
                <c:pt idx="33">
                  <c:v>0.99009900990099009</c:v>
                </c:pt>
                <c:pt idx="34">
                  <c:v>0.98019801980198018</c:v>
                </c:pt>
                <c:pt idx="35">
                  <c:v>0.98019801980198018</c:v>
                </c:pt>
                <c:pt idx="36">
                  <c:v>1</c:v>
                </c:pt>
                <c:pt idx="37">
                  <c:v>1.0099009900990099</c:v>
                </c:pt>
                <c:pt idx="38">
                  <c:v>1</c:v>
                </c:pt>
                <c:pt idx="39">
                  <c:v>0.99009900990099009</c:v>
                </c:pt>
                <c:pt idx="40">
                  <c:v>0.99009900990099009</c:v>
                </c:pt>
                <c:pt idx="41">
                  <c:v>0.99009900990099009</c:v>
                </c:pt>
                <c:pt idx="42">
                  <c:v>1</c:v>
                </c:pt>
                <c:pt idx="43">
                  <c:v>1.0198019801980198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75B-42C4-B78C-F19C2E324FDF}"/>
            </c:ext>
          </c:extLst>
        </c:ser>
        <c:ser>
          <c:idx val="4"/>
          <c:order val="4"/>
          <c:tx>
            <c:strRef>
              <c:f>'[WAQB Counties August.xlsx]Bham &amp; MV MSAs'!$MX$77</c:f>
              <c:strCache>
                <c:ptCount val="1"/>
                <c:pt idx="0">
                  <c:v>Retail trade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'[WAQB Counties August.xlsx]Bham &amp; MV MSAs'!$MY$2:$OP$2</c:f>
              <c:numCache>
                <c:formatCode>yyyy:mm</c:formatCode>
                <c:ptCount val="44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  <c:pt idx="43">
                  <c:v>45139</c:v>
                </c:pt>
              </c:numCache>
            </c:numRef>
          </c:cat>
          <c:val>
            <c:numRef>
              <c:f>'[WAQB Counties August.xlsx]Bham &amp; MV MSAs'!$MY$77:$OP$77</c:f>
              <c:numCache>
                <c:formatCode>0.0%</c:formatCode>
                <c:ptCount val="4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0.83333333333333337</c:v>
                </c:pt>
                <c:pt idx="4">
                  <c:v>0.83333333333333337</c:v>
                </c:pt>
                <c:pt idx="5">
                  <c:v>0.91666666666666663</c:v>
                </c:pt>
                <c:pt idx="6">
                  <c:v>0.93055555555555558</c:v>
                </c:pt>
                <c:pt idx="7">
                  <c:v>0.94444444444444442</c:v>
                </c:pt>
                <c:pt idx="8">
                  <c:v>0.94444444444444442</c:v>
                </c:pt>
                <c:pt idx="9">
                  <c:v>0.94444444444444442</c:v>
                </c:pt>
                <c:pt idx="10">
                  <c:v>0.94444444444444442</c:v>
                </c:pt>
                <c:pt idx="11">
                  <c:v>0.93055555555555558</c:v>
                </c:pt>
                <c:pt idx="12">
                  <c:v>0.95833333333333337</c:v>
                </c:pt>
                <c:pt idx="13">
                  <c:v>0.95833333333333337</c:v>
                </c:pt>
                <c:pt idx="14">
                  <c:v>0.95833333333333337</c:v>
                </c:pt>
                <c:pt idx="15">
                  <c:v>0.97222222222222221</c:v>
                </c:pt>
                <c:pt idx="16">
                  <c:v>0.95833333333333337</c:v>
                </c:pt>
                <c:pt idx="17">
                  <c:v>0.95833333333333337</c:v>
                </c:pt>
                <c:pt idx="18">
                  <c:v>0.95833333333333337</c:v>
                </c:pt>
                <c:pt idx="19">
                  <c:v>0.95833333333333337</c:v>
                </c:pt>
                <c:pt idx="20">
                  <c:v>0.95833333333333337</c:v>
                </c:pt>
                <c:pt idx="21">
                  <c:v>0.95833333333333337</c:v>
                </c:pt>
                <c:pt idx="22">
                  <c:v>0.95833333333333337</c:v>
                </c:pt>
                <c:pt idx="23">
                  <c:v>0.95833333333333337</c:v>
                </c:pt>
                <c:pt idx="24">
                  <c:v>0.95833333333333337</c:v>
                </c:pt>
                <c:pt idx="25">
                  <c:v>0.97222222222222221</c:v>
                </c:pt>
                <c:pt idx="26">
                  <c:v>0.97222222222222221</c:v>
                </c:pt>
                <c:pt idx="27">
                  <c:v>0.97222222222222221</c:v>
                </c:pt>
                <c:pt idx="28">
                  <c:v>0.95833333333333337</c:v>
                </c:pt>
                <c:pt idx="29">
                  <c:v>0.94444444444444442</c:v>
                </c:pt>
                <c:pt idx="30">
                  <c:v>0.94444444444444442</c:v>
                </c:pt>
                <c:pt idx="31">
                  <c:v>0.94444444444444442</c:v>
                </c:pt>
                <c:pt idx="32">
                  <c:v>0.94444444444444442</c:v>
                </c:pt>
                <c:pt idx="33">
                  <c:v>0.95833333333333337</c:v>
                </c:pt>
                <c:pt idx="34">
                  <c:v>0.94444444444444442</c:v>
                </c:pt>
                <c:pt idx="35">
                  <c:v>0.94444444444444442</c:v>
                </c:pt>
                <c:pt idx="36">
                  <c:v>0.95833333333333337</c:v>
                </c:pt>
                <c:pt idx="37">
                  <c:v>0.97222222222222221</c:v>
                </c:pt>
                <c:pt idx="38">
                  <c:v>0.95833333333333337</c:v>
                </c:pt>
                <c:pt idx="39">
                  <c:v>0.94444444444444442</c:v>
                </c:pt>
                <c:pt idx="40">
                  <c:v>0.94444444444444442</c:v>
                </c:pt>
                <c:pt idx="41">
                  <c:v>0.94444444444444442</c:v>
                </c:pt>
                <c:pt idx="42">
                  <c:v>0.93055555555555558</c:v>
                </c:pt>
                <c:pt idx="43">
                  <c:v>0.93055555555555558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75B-42C4-B78C-F19C2E324FDF}"/>
            </c:ext>
          </c:extLst>
        </c:ser>
        <c:ser>
          <c:idx val="5"/>
          <c:order val="5"/>
          <c:tx>
            <c:strRef>
              <c:f>'[WAQB Counties August.xlsx]Bham &amp; MV MSAs'!$MX$78</c:f>
              <c:strCache>
                <c:ptCount val="1"/>
                <c:pt idx="0">
                  <c:v>Leisure and hospitality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'[WAQB Counties August.xlsx]Bham &amp; MV MSAs'!$MY$2:$OP$2</c:f>
              <c:numCache>
                <c:formatCode>yyyy:mm</c:formatCode>
                <c:ptCount val="44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  <c:pt idx="43">
                  <c:v>45139</c:v>
                </c:pt>
              </c:numCache>
            </c:numRef>
          </c:cat>
          <c:val>
            <c:numRef>
              <c:f>'[WAQB Counties August.xlsx]Bham &amp; MV MSAs'!$MY$78:$OP$78</c:f>
              <c:numCache>
                <c:formatCode>0.0%</c:formatCode>
                <c:ptCount val="44"/>
                <c:pt idx="0">
                  <c:v>1</c:v>
                </c:pt>
                <c:pt idx="1">
                  <c:v>1</c:v>
                </c:pt>
                <c:pt idx="2">
                  <c:v>0.98113207547169812</c:v>
                </c:pt>
                <c:pt idx="3">
                  <c:v>0.660377358490566</c:v>
                </c:pt>
                <c:pt idx="4">
                  <c:v>0.64150943396226412</c:v>
                </c:pt>
                <c:pt idx="5">
                  <c:v>0.67924528301886788</c:v>
                </c:pt>
                <c:pt idx="6">
                  <c:v>0.71698113207547165</c:v>
                </c:pt>
                <c:pt idx="7">
                  <c:v>0.73584905660377353</c:v>
                </c:pt>
                <c:pt idx="8">
                  <c:v>0.77358490566037741</c:v>
                </c:pt>
                <c:pt idx="9">
                  <c:v>0.79245283018867929</c:v>
                </c:pt>
                <c:pt idx="10">
                  <c:v>0.81132075471698117</c:v>
                </c:pt>
                <c:pt idx="11">
                  <c:v>0.71698113207547165</c:v>
                </c:pt>
                <c:pt idx="12">
                  <c:v>0.69811320754716977</c:v>
                </c:pt>
                <c:pt idx="13">
                  <c:v>0.75471698113207553</c:v>
                </c:pt>
                <c:pt idx="14">
                  <c:v>0.81132075471698117</c:v>
                </c:pt>
                <c:pt idx="15">
                  <c:v>0.84905660377358494</c:v>
                </c:pt>
                <c:pt idx="16">
                  <c:v>0.86792452830188682</c:v>
                </c:pt>
                <c:pt idx="17">
                  <c:v>0.86792452830188682</c:v>
                </c:pt>
                <c:pt idx="18">
                  <c:v>0.8867924528301887</c:v>
                </c:pt>
                <c:pt idx="19">
                  <c:v>0.8867924528301887</c:v>
                </c:pt>
                <c:pt idx="20">
                  <c:v>0.90566037735849059</c:v>
                </c:pt>
                <c:pt idx="21">
                  <c:v>0.90566037735849059</c:v>
                </c:pt>
                <c:pt idx="22">
                  <c:v>0.92452830188679247</c:v>
                </c:pt>
                <c:pt idx="23">
                  <c:v>0.90566037735849059</c:v>
                </c:pt>
                <c:pt idx="24">
                  <c:v>0.90566037735849059</c:v>
                </c:pt>
                <c:pt idx="25">
                  <c:v>0.94339622641509435</c:v>
                </c:pt>
                <c:pt idx="26">
                  <c:v>0.94339622641509435</c:v>
                </c:pt>
                <c:pt idx="27">
                  <c:v>0.92452830188679247</c:v>
                </c:pt>
                <c:pt idx="28">
                  <c:v>0.92452830188679247</c:v>
                </c:pt>
                <c:pt idx="29">
                  <c:v>0.94339622641509435</c:v>
                </c:pt>
                <c:pt idx="30">
                  <c:v>0.94339622641509435</c:v>
                </c:pt>
                <c:pt idx="31">
                  <c:v>0.92452830188679247</c:v>
                </c:pt>
                <c:pt idx="32">
                  <c:v>0.94339622641509435</c:v>
                </c:pt>
                <c:pt idx="33">
                  <c:v>0.96226415094339623</c:v>
                </c:pt>
                <c:pt idx="34">
                  <c:v>0.92452830188679247</c:v>
                </c:pt>
                <c:pt idx="35">
                  <c:v>0.94339622641509435</c:v>
                </c:pt>
                <c:pt idx="36">
                  <c:v>0.96226415094339623</c:v>
                </c:pt>
                <c:pt idx="37">
                  <c:v>0.96226415094339623</c:v>
                </c:pt>
                <c:pt idx="38">
                  <c:v>0.98113207547169812</c:v>
                </c:pt>
                <c:pt idx="39">
                  <c:v>0.96226415094339623</c:v>
                </c:pt>
                <c:pt idx="40">
                  <c:v>0.94339622641509435</c:v>
                </c:pt>
                <c:pt idx="41">
                  <c:v>0.94339622641509435</c:v>
                </c:pt>
                <c:pt idx="42">
                  <c:v>0.94339622641509435</c:v>
                </c:pt>
                <c:pt idx="43">
                  <c:v>0.94339622641509435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75B-42C4-B78C-F19C2E324FDF}"/>
            </c:ext>
          </c:extLst>
        </c:ser>
        <c:ser>
          <c:idx val="6"/>
          <c:order val="6"/>
          <c:tx>
            <c:strRef>
              <c:f>'[WAQB Counties August.xlsx]Bham &amp; MV MSAs'!$MX$79</c:f>
              <c:strCache>
                <c:ptCount val="1"/>
                <c:pt idx="0">
                  <c:v>Government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'[WAQB Counties August.xlsx]Bham &amp; MV MSAs'!$MY$2:$OP$2</c:f>
              <c:numCache>
                <c:formatCode>yyyy:mm</c:formatCode>
                <c:ptCount val="44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  <c:pt idx="43">
                  <c:v>45139</c:v>
                </c:pt>
              </c:numCache>
            </c:numRef>
          </c:cat>
          <c:val>
            <c:numRef>
              <c:f>'[WAQB Counties August.xlsx]Bham &amp; MV MSAs'!$MY$79:$OP$79</c:f>
              <c:numCache>
                <c:formatCode>0.0%</c:formatCode>
                <c:ptCount val="44"/>
                <c:pt idx="0">
                  <c:v>1.0084033613445378</c:v>
                </c:pt>
                <c:pt idx="1">
                  <c:v>1</c:v>
                </c:pt>
                <c:pt idx="2">
                  <c:v>1.0084033613445378</c:v>
                </c:pt>
                <c:pt idx="3">
                  <c:v>0.89915966386554624</c:v>
                </c:pt>
                <c:pt idx="4">
                  <c:v>0.8571428571428571</c:v>
                </c:pt>
                <c:pt idx="5">
                  <c:v>0.88235294117647056</c:v>
                </c:pt>
                <c:pt idx="6">
                  <c:v>0.90756302521008403</c:v>
                </c:pt>
                <c:pt idx="7">
                  <c:v>0.94117647058823528</c:v>
                </c:pt>
                <c:pt idx="8">
                  <c:v>0.9327731092436975</c:v>
                </c:pt>
                <c:pt idx="9">
                  <c:v>0.90756302521008403</c:v>
                </c:pt>
                <c:pt idx="10">
                  <c:v>0.90756302521008403</c:v>
                </c:pt>
                <c:pt idx="11">
                  <c:v>0.90756302521008403</c:v>
                </c:pt>
                <c:pt idx="12">
                  <c:v>0.90756302521008403</c:v>
                </c:pt>
                <c:pt idx="13">
                  <c:v>0.91596638655462181</c:v>
                </c:pt>
                <c:pt idx="14">
                  <c:v>0.92436974789915971</c:v>
                </c:pt>
                <c:pt idx="15">
                  <c:v>0.9327731092436975</c:v>
                </c:pt>
                <c:pt idx="16">
                  <c:v>0.94117647058823528</c:v>
                </c:pt>
                <c:pt idx="17">
                  <c:v>0.94957983193277307</c:v>
                </c:pt>
                <c:pt idx="18">
                  <c:v>0.97478991596638653</c:v>
                </c:pt>
                <c:pt idx="19">
                  <c:v>0.98319327731092432</c:v>
                </c:pt>
                <c:pt idx="20">
                  <c:v>0.99159663865546221</c:v>
                </c:pt>
                <c:pt idx="21">
                  <c:v>0.97478991596638653</c:v>
                </c:pt>
                <c:pt idx="22">
                  <c:v>0.97478991596638653</c:v>
                </c:pt>
                <c:pt idx="23">
                  <c:v>0.97478991596638653</c:v>
                </c:pt>
                <c:pt idx="24">
                  <c:v>0.97478991596638653</c:v>
                </c:pt>
                <c:pt idx="25">
                  <c:v>0.97478991596638653</c:v>
                </c:pt>
                <c:pt idx="26">
                  <c:v>0.98319327731092432</c:v>
                </c:pt>
                <c:pt idx="27">
                  <c:v>0.99159663865546221</c:v>
                </c:pt>
                <c:pt idx="28">
                  <c:v>0.98319327731092432</c:v>
                </c:pt>
                <c:pt idx="29">
                  <c:v>0.98319327731092432</c:v>
                </c:pt>
                <c:pt idx="30">
                  <c:v>1</c:v>
                </c:pt>
                <c:pt idx="31">
                  <c:v>1.0084033613445378</c:v>
                </c:pt>
                <c:pt idx="32">
                  <c:v>1.0084033613445378</c:v>
                </c:pt>
                <c:pt idx="33">
                  <c:v>0.98319327731092432</c:v>
                </c:pt>
                <c:pt idx="34">
                  <c:v>0.98319327731092432</c:v>
                </c:pt>
                <c:pt idx="35">
                  <c:v>1</c:v>
                </c:pt>
                <c:pt idx="36">
                  <c:v>0.97478991596638653</c:v>
                </c:pt>
                <c:pt idx="37">
                  <c:v>0.98319327731092432</c:v>
                </c:pt>
                <c:pt idx="38">
                  <c:v>0.99159663865546221</c:v>
                </c:pt>
                <c:pt idx="39">
                  <c:v>1</c:v>
                </c:pt>
                <c:pt idx="40">
                  <c:v>1</c:v>
                </c:pt>
                <c:pt idx="41">
                  <c:v>1.0084033613445378</c:v>
                </c:pt>
                <c:pt idx="42">
                  <c:v>1.0252100840336134</c:v>
                </c:pt>
                <c:pt idx="43">
                  <c:v>1.0252100840336134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75B-42C4-B78C-F19C2E324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66736360"/>
        <c:axId val="966736720"/>
      </c:lineChart>
      <c:dateAx>
        <c:axId val="966736360"/>
        <c:scaling>
          <c:orientation val="minMax"/>
        </c:scaling>
        <c:delete val="0"/>
        <c:axPos val="b"/>
        <c:numFmt formatCode="yyyy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6736720"/>
        <c:crosses val="autoZero"/>
        <c:auto val="1"/>
        <c:lblOffset val="100"/>
        <c:baseTimeUnit val="months"/>
      </c:dateAx>
      <c:valAx>
        <c:axId val="966736720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6736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770480394496151"/>
          <c:y val="9.663969087197434E-2"/>
          <c:w val="0.24024447228187384"/>
          <c:h val="0.796929603253106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2">
                <a:alpha val="50000"/>
              </a:schemeClr>
            </a:solidFill>
            <a:ln>
              <a:noFill/>
            </a:ln>
            <a:effectLst/>
          </c:spPr>
          <c:cat>
            <c:numRef>
              <c:f>Sheet1!$A$2:$A$404</c:f>
              <c:numCache>
                <c:formatCode>General</c:formatCode>
                <c:ptCount val="403"/>
                <c:pt idx="0" formatCode="0">
                  <c:v>1990</c:v>
                </c:pt>
                <c:pt idx="12" formatCode="0">
                  <c:v>1991</c:v>
                </c:pt>
                <c:pt idx="24" formatCode="0">
                  <c:v>1992</c:v>
                </c:pt>
                <c:pt idx="36" formatCode="0">
                  <c:v>1993</c:v>
                </c:pt>
                <c:pt idx="48" formatCode="0">
                  <c:v>1994</c:v>
                </c:pt>
                <c:pt idx="60" formatCode="0">
                  <c:v>1995</c:v>
                </c:pt>
                <c:pt idx="72" formatCode="0">
                  <c:v>1996</c:v>
                </c:pt>
                <c:pt idx="84" formatCode="0">
                  <c:v>1997</c:v>
                </c:pt>
                <c:pt idx="96" formatCode="0">
                  <c:v>1998</c:v>
                </c:pt>
                <c:pt idx="108" formatCode="0">
                  <c:v>1999</c:v>
                </c:pt>
                <c:pt idx="120" formatCode="0">
                  <c:v>2000</c:v>
                </c:pt>
                <c:pt idx="132" formatCode="0">
                  <c:v>2001</c:v>
                </c:pt>
                <c:pt idx="144" formatCode="0">
                  <c:v>2002</c:v>
                </c:pt>
                <c:pt idx="156" formatCode="0">
                  <c:v>2003</c:v>
                </c:pt>
                <c:pt idx="168" formatCode="0">
                  <c:v>2004</c:v>
                </c:pt>
                <c:pt idx="180" formatCode="0">
                  <c:v>2005</c:v>
                </c:pt>
                <c:pt idx="192" formatCode="0">
                  <c:v>2006</c:v>
                </c:pt>
                <c:pt idx="204" formatCode="0">
                  <c:v>2007</c:v>
                </c:pt>
                <c:pt idx="216" formatCode="0">
                  <c:v>2008</c:v>
                </c:pt>
                <c:pt idx="228" formatCode="0">
                  <c:v>2009</c:v>
                </c:pt>
                <c:pt idx="240" formatCode="0">
                  <c:v>2010</c:v>
                </c:pt>
                <c:pt idx="252" formatCode="0">
                  <c:v>2011</c:v>
                </c:pt>
                <c:pt idx="264" formatCode="0">
                  <c:v>2012</c:v>
                </c:pt>
                <c:pt idx="276" formatCode="0">
                  <c:v>2013</c:v>
                </c:pt>
                <c:pt idx="288" formatCode="0">
                  <c:v>2014</c:v>
                </c:pt>
                <c:pt idx="300" formatCode="0">
                  <c:v>2015</c:v>
                </c:pt>
                <c:pt idx="312" formatCode="0">
                  <c:v>2016</c:v>
                </c:pt>
                <c:pt idx="324" formatCode="0">
                  <c:v>2017</c:v>
                </c:pt>
                <c:pt idx="336" formatCode="0">
                  <c:v>2018</c:v>
                </c:pt>
                <c:pt idx="348" formatCode="0">
                  <c:v>2019</c:v>
                </c:pt>
                <c:pt idx="360" formatCode="0">
                  <c:v>2020</c:v>
                </c:pt>
                <c:pt idx="372" formatCode="0">
                  <c:v>2021</c:v>
                </c:pt>
                <c:pt idx="384" formatCode="0">
                  <c:v>2022</c:v>
                </c:pt>
                <c:pt idx="396" formatCode="0">
                  <c:v>2023</c:v>
                </c:pt>
              </c:numCache>
            </c:numRef>
          </c:cat>
          <c:val>
            <c:numRef>
              <c:f>Sheet1!$B$2:$B$404</c:f>
              <c:numCache>
                <c:formatCode>General</c:formatCode>
                <c:ptCount val="403"/>
                <c:pt idx="6">
                  <c:v>4500000</c:v>
                </c:pt>
                <c:pt idx="7">
                  <c:v>4500000</c:v>
                </c:pt>
                <c:pt idx="8">
                  <c:v>4500000</c:v>
                </c:pt>
                <c:pt idx="9">
                  <c:v>4500000</c:v>
                </c:pt>
                <c:pt idx="10">
                  <c:v>4500000</c:v>
                </c:pt>
                <c:pt idx="11">
                  <c:v>4500000</c:v>
                </c:pt>
                <c:pt idx="12">
                  <c:v>4500000</c:v>
                </c:pt>
                <c:pt idx="13">
                  <c:v>4500000</c:v>
                </c:pt>
                <c:pt idx="14">
                  <c:v>4500000</c:v>
                </c:pt>
                <c:pt idx="134">
                  <c:v>4500000</c:v>
                </c:pt>
                <c:pt idx="135">
                  <c:v>4500000</c:v>
                </c:pt>
                <c:pt idx="136">
                  <c:v>4500000</c:v>
                </c:pt>
                <c:pt idx="137">
                  <c:v>4500000</c:v>
                </c:pt>
                <c:pt idx="138">
                  <c:v>4500000</c:v>
                </c:pt>
                <c:pt idx="139">
                  <c:v>4500000</c:v>
                </c:pt>
                <c:pt idx="140">
                  <c:v>4500000</c:v>
                </c:pt>
                <c:pt idx="141">
                  <c:v>4500000</c:v>
                </c:pt>
                <c:pt idx="142">
                  <c:v>4500000</c:v>
                </c:pt>
                <c:pt idx="215">
                  <c:v>4500000</c:v>
                </c:pt>
                <c:pt idx="216">
                  <c:v>4500000</c:v>
                </c:pt>
                <c:pt idx="217">
                  <c:v>4500000</c:v>
                </c:pt>
                <c:pt idx="218">
                  <c:v>4500000</c:v>
                </c:pt>
                <c:pt idx="219">
                  <c:v>4500000</c:v>
                </c:pt>
                <c:pt idx="220">
                  <c:v>4500000</c:v>
                </c:pt>
                <c:pt idx="221">
                  <c:v>4500000</c:v>
                </c:pt>
                <c:pt idx="222">
                  <c:v>4500000</c:v>
                </c:pt>
                <c:pt idx="223">
                  <c:v>4500000</c:v>
                </c:pt>
                <c:pt idx="224">
                  <c:v>4500000</c:v>
                </c:pt>
                <c:pt idx="225">
                  <c:v>4500000</c:v>
                </c:pt>
                <c:pt idx="226">
                  <c:v>4500000</c:v>
                </c:pt>
                <c:pt idx="227">
                  <c:v>4500000</c:v>
                </c:pt>
                <c:pt idx="228">
                  <c:v>4500000</c:v>
                </c:pt>
                <c:pt idx="229">
                  <c:v>4500000</c:v>
                </c:pt>
                <c:pt idx="230">
                  <c:v>4500000</c:v>
                </c:pt>
                <c:pt idx="231">
                  <c:v>4500000</c:v>
                </c:pt>
                <c:pt idx="232">
                  <c:v>4500000</c:v>
                </c:pt>
                <c:pt idx="233">
                  <c:v>4500000</c:v>
                </c:pt>
                <c:pt idx="361">
                  <c:v>4500000</c:v>
                </c:pt>
                <c:pt idx="362">
                  <c:v>4500000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64-4E71-A16A-C9DA2582A2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LF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Sheet1!$A$2:$A$404</c:f>
              <c:numCache>
                <c:formatCode>General</c:formatCode>
                <c:ptCount val="403"/>
                <c:pt idx="0" formatCode="0">
                  <c:v>1990</c:v>
                </c:pt>
                <c:pt idx="12" formatCode="0">
                  <c:v>1991</c:v>
                </c:pt>
                <c:pt idx="24" formatCode="0">
                  <c:v>1992</c:v>
                </c:pt>
                <c:pt idx="36" formatCode="0">
                  <c:v>1993</c:v>
                </c:pt>
                <c:pt idx="48" formatCode="0">
                  <c:v>1994</c:v>
                </c:pt>
                <c:pt idx="60" formatCode="0">
                  <c:v>1995</c:v>
                </c:pt>
                <c:pt idx="72" formatCode="0">
                  <c:v>1996</c:v>
                </c:pt>
                <c:pt idx="84" formatCode="0">
                  <c:v>1997</c:v>
                </c:pt>
                <c:pt idx="96" formatCode="0">
                  <c:v>1998</c:v>
                </c:pt>
                <c:pt idx="108" formatCode="0">
                  <c:v>1999</c:v>
                </c:pt>
                <c:pt idx="120" formatCode="0">
                  <c:v>2000</c:v>
                </c:pt>
                <c:pt idx="132" formatCode="0">
                  <c:v>2001</c:v>
                </c:pt>
                <c:pt idx="144" formatCode="0">
                  <c:v>2002</c:v>
                </c:pt>
                <c:pt idx="156" formatCode="0">
                  <c:v>2003</c:v>
                </c:pt>
                <c:pt idx="168" formatCode="0">
                  <c:v>2004</c:v>
                </c:pt>
                <c:pt idx="180" formatCode="0">
                  <c:v>2005</c:v>
                </c:pt>
                <c:pt idx="192" formatCode="0">
                  <c:v>2006</c:v>
                </c:pt>
                <c:pt idx="204" formatCode="0">
                  <c:v>2007</c:v>
                </c:pt>
                <c:pt idx="216" formatCode="0">
                  <c:v>2008</c:v>
                </c:pt>
                <c:pt idx="228" formatCode="0">
                  <c:v>2009</c:v>
                </c:pt>
                <c:pt idx="240" formatCode="0">
                  <c:v>2010</c:v>
                </c:pt>
                <c:pt idx="252" formatCode="0">
                  <c:v>2011</c:v>
                </c:pt>
                <c:pt idx="264" formatCode="0">
                  <c:v>2012</c:v>
                </c:pt>
                <c:pt idx="276" formatCode="0">
                  <c:v>2013</c:v>
                </c:pt>
                <c:pt idx="288" formatCode="0">
                  <c:v>2014</c:v>
                </c:pt>
                <c:pt idx="300" formatCode="0">
                  <c:v>2015</c:v>
                </c:pt>
                <c:pt idx="312" formatCode="0">
                  <c:v>2016</c:v>
                </c:pt>
                <c:pt idx="324" formatCode="0">
                  <c:v>2017</c:v>
                </c:pt>
                <c:pt idx="336" formatCode="0">
                  <c:v>2018</c:v>
                </c:pt>
                <c:pt idx="348" formatCode="0">
                  <c:v>2019</c:v>
                </c:pt>
                <c:pt idx="360" formatCode="0">
                  <c:v>2020</c:v>
                </c:pt>
                <c:pt idx="372" formatCode="0">
                  <c:v>2021</c:v>
                </c:pt>
                <c:pt idx="384" formatCode="0">
                  <c:v>2022</c:v>
                </c:pt>
                <c:pt idx="396" formatCode="0">
                  <c:v>2023</c:v>
                </c:pt>
              </c:numCache>
            </c:numRef>
          </c:cat>
          <c:val>
            <c:numRef>
              <c:f>Sheet1!$C$2:$C$404</c:f>
              <c:numCache>
                <c:formatCode>General</c:formatCode>
                <c:ptCount val="403"/>
                <c:pt idx="0">
                  <c:v>2506313</c:v>
                </c:pt>
                <c:pt idx="1">
                  <c:v>2512374</c:v>
                </c:pt>
                <c:pt idx="2">
                  <c:v>2517368</c:v>
                </c:pt>
                <c:pt idx="3">
                  <c:v>2521116</c:v>
                </c:pt>
                <c:pt idx="4">
                  <c:v>2523694</c:v>
                </c:pt>
                <c:pt idx="5">
                  <c:v>2524990</c:v>
                </c:pt>
                <c:pt idx="6">
                  <c:v>2525341</c:v>
                </c:pt>
                <c:pt idx="7">
                  <c:v>2525486</c:v>
                </c:pt>
                <c:pt idx="8">
                  <c:v>2525856</c:v>
                </c:pt>
                <c:pt idx="9">
                  <c:v>2526431</c:v>
                </c:pt>
                <c:pt idx="10">
                  <c:v>2527746</c:v>
                </c:pt>
                <c:pt idx="11">
                  <c:v>2530134</c:v>
                </c:pt>
                <c:pt idx="12">
                  <c:v>2533467</c:v>
                </c:pt>
                <c:pt idx="13">
                  <c:v>2537668</c:v>
                </c:pt>
                <c:pt idx="14">
                  <c:v>2542009</c:v>
                </c:pt>
                <c:pt idx="15">
                  <c:v>2546073</c:v>
                </c:pt>
                <c:pt idx="16">
                  <c:v>2550087</c:v>
                </c:pt>
                <c:pt idx="17">
                  <c:v>2554325</c:v>
                </c:pt>
                <c:pt idx="18">
                  <c:v>2558757</c:v>
                </c:pt>
                <c:pt idx="19">
                  <c:v>2563623</c:v>
                </c:pt>
                <c:pt idx="20">
                  <c:v>2569594</c:v>
                </c:pt>
                <c:pt idx="21">
                  <c:v>2577068</c:v>
                </c:pt>
                <c:pt idx="22">
                  <c:v>2585606</c:v>
                </c:pt>
                <c:pt idx="23">
                  <c:v>2594587</c:v>
                </c:pt>
                <c:pt idx="24">
                  <c:v>2603648</c:v>
                </c:pt>
                <c:pt idx="25">
                  <c:v>2612610</c:v>
                </c:pt>
                <c:pt idx="26">
                  <c:v>2621521</c:v>
                </c:pt>
                <c:pt idx="27">
                  <c:v>2630176</c:v>
                </c:pt>
                <c:pt idx="28">
                  <c:v>2638183</c:v>
                </c:pt>
                <c:pt idx="29">
                  <c:v>2645598</c:v>
                </c:pt>
                <c:pt idx="30">
                  <c:v>2652742</c:v>
                </c:pt>
                <c:pt idx="31">
                  <c:v>2659603</c:v>
                </c:pt>
                <c:pt idx="32">
                  <c:v>2665619</c:v>
                </c:pt>
                <c:pt idx="33">
                  <c:v>2670486</c:v>
                </c:pt>
                <c:pt idx="34">
                  <c:v>2674147</c:v>
                </c:pt>
                <c:pt idx="35">
                  <c:v>2676812</c:v>
                </c:pt>
                <c:pt idx="36">
                  <c:v>2679093</c:v>
                </c:pt>
                <c:pt idx="37">
                  <c:v>2681685</c:v>
                </c:pt>
                <c:pt idx="38">
                  <c:v>2685137</c:v>
                </c:pt>
                <c:pt idx="39">
                  <c:v>2689446</c:v>
                </c:pt>
                <c:pt idx="40">
                  <c:v>2694345</c:v>
                </c:pt>
                <c:pt idx="41">
                  <c:v>2699323</c:v>
                </c:pt>
                <c:pt idx="42">
                  <c:v>2703620</c:v>
                </c:pt>
                <c:pt idx="43">
                  <c:v>2707113</c:v>
                </c:pt>
                <c:pt idx="44">
                  <c:v>2710651</c:v>
                </c:pt>
                <c:pt idx="45">
                  <c:v>2714629</c:v>
                </c:pt>
                <c:pt idx="46">
                  <c:v>2718910</c:v>
                </c:pt>
                <c:pt idx="47">
                  <c:v>2723098</c:v>
                </c:pt>
                <c:pt idx="48">
                  <c:v>2726284</c:v>
                </c:pt>
                <c:pt idx="49">
                  <c:v>2727628</c:v>
                </c:pt>
                <c:pt idx="50">
                  <c:v>2727485</c:v>
                </c:pt>
                <c:pt idx="51">
                  <c:v>2727242</c:v>
                </c:pt>
                <c:pt idx="52">
                  <c:v>2728117</c:v>
                </c:pt>
                <c:pt idx="53">
                  <c:v>2731040</c:v>
                </c:pt>
                <c:pt idx="54">
                  <c:v>2736535</c:v>
                </c:pt>
                <c:pt idx="55">
                  <c:v>2743711</c:v>
                </c:pt>
                <c:pt idx="56">
                  <c:v>2751286</c:v>
                </c:pt>
                <c:pt idx="57">
                  <c:v>2758407</c:v>
                </c:pt>
                <c:pt idx="58">
                  <c:v>2765092</c:v>
                </c:pt>
                <c:pt idx="59">
                  <c:v>2771101</c:v>
                </c:pt>
                <c:pt idx="60">
                  <c:v>2776462</c:v>
                </c:pt>
                <c:pt idx="61">
                  <c:v>2781442</c:v>
                </c:pt>
                <c:pt idx="62">
                  <c:v>2786094</c:v>
                </c:pt>
                <c:pt idx="63">
                  <c:v>2790299</c:v>
                </c:pt>
                <c:pt idx="64">
                  <c:v>2794285</c:v>
                </c:pt>
                <c:pt idx="65">
                  <c:v>2798428</c:v>
                </c:pt>
                <c:pt idx="66">
                  <c:v>2803004</c:v>
                </c:pt>
                <c:pt idx="67">
                  <c:v>2808599</c:v>
                </c:pt>
                <c:pt idx="68">
                  <c:v>2815292</c:v>
                </c:pt>
                <c:pt idx="69">
                  <c:v>2822821</c:v>
                </c:pt>
                <c:pt idx="70">
                  <c:v>2830709</c:v>
                </c:pt>
                <c:pt idx="71">
                  <c:v>2839175</c:v>
                </c:pt>
                <c:pt idx="72">
                  <c:v>2848378</c:v>
                </c:pt>
                <c:pt idx="73">
                  <c:v>2858056</c:v>
                </c:pt>
                <c:pt idx="74">
                  <c:v>2867832</c:v>
                </c:pt>
                <c:pt idx="75">
                  <c:v>2877012</c:v>
                </c:pt>
                <c:pt idx="76">
                  <c:v>2885468</c:v>
                </c:pt>
                <c:pt idx="77">
                  <c:v>2893260</c:v>
                </c:pt>
                <c:pt idx="78">
                  <c:v>2900628</c:v>
                </c:pt>
                <c:pt idx="79">
                  <c:v>2907610</c:v>
                </c:pt>
                <c:pt idx="80">
                  <c:v>2913717</c:v>
                </c:pt>
                <c:pt idx="81">
                  <c:v>2918883</c:v>
                </c:pt>
                <c:pt idx="82">
                  <c:v>2923366</c:v>
                </c:pt>
                <c:pt idx="83">
                  <c:v>2927542</c:v>
                </c:pt>
                <c:pt idx="84">
                  <c:v>2932060</c:v>
                </c:pt>
                <c:pt idx="85">
                  <c:v>2937816</c:v>
                </c:pt>
                <c:pt idx="86">
                  <c:v>2945081</c:v>
                </c:pt>
                <c:pt idx="87">
                  <c:v>2953900</c:v>
                </c:pt>
                <c:pt idx="88">
                  <c:v>2963097</c:v>
                </c:pt>
                <c:pt idx="89">
                  <c:v>2971415</c:v>
                </c:pt>
                <c:pt idx="90">
                  <c:v>2978354</c:v>
                </c:pt>
                <c:pt idx="91">
                  <c:v>2984024</c:v>
                </c:pt>
                <c:pt idx="92">
                  <c:v>2988892</c:v>
                </c:pt>
                <c:pt idx="93">
                  <c:v>2993178</c:v>
                </c:pt>
                <c:pt idx="94">
                  <c:v>2996792</c:v>
                </c:pt>
                <c:pt idx="95">
                  <c:v>3000120</c:v>
                </c:pt>
                <c:pt idx="96">
                  <c:v>3003634</c:v>
                </c:pt>
                <c:pt idx="97">
                  <c:v>3007669</c:v>
                </c:pt>
                <c:pt idx="98">
                  <c:v>3012155</c:v>
                </c:pt>
                <c:pt idx="99">
                  <c:v>3017192</c:v>
                </c:pt>
                <c:pt idx="100">
                  <c:v>3023126</c:v>
                </c:pt>
                <c:pt idx="101">
                  <c:v>3029648</c:v>
                </c:pt>
                <c:pt idx="102">
                  <c:v>3036139</c:v>
                </c:pt>
                <c:pt idx="103">
                  <c:v>3042244</c:v>
                </c:pt>
                <c:pt idx="104">
                  <c:v>3047995</c:v>
                </c:pt>
                <c:pt idx="105">
                  <c:v>3053126</c:v>
                </c:pt>
                <c:pt idx="106">
                  <c:v>3057025</c:v>
                </c:pt>
                <c:pt idx="107">
                  <c:v>3059091</c:v>
                </c:pt>
                <c:pt idx="108">
                  <c:v>3059237</c:v>
                </c:pt>
                <c:pt idx="109">
                  <c:v>3058412</c:v>
                </c:pt>
                <c:pt idx="110">
                  <c:v>3057849</c:v>
                </c:pt>
                <c:pt idx="111">
                  <c:v>3058180</c:v>
                </c:pt>
                <c:pt idx="112">
                  <c:v>3059358</c:v>
                </c:pt>
                <c:pt idx="113">
                  <c:v>3061314</c:v>
                </c:pt>
                <c:pt idx="114">
                  <c:v>3063373</c:v>
                </c:pt>
                <c:pt idx="115">
                  <c:v>3064877</c:v>
                </c:pt>
                <c:pt idx="116">
                  <c:v>3065841</c:v>
                </c:pt>
                <c:pt idx="117">
                  <c:v>3067323</c:v>
                </c:pt>
                <c:pt idx="118">
                  <c:v>3070647</c:v>
                </c:pt>
                <c:pt idx="119">
                  <c:v>3075931</c:v>
                </c:pt>
                <c:pt idx="120">
                  <c:v>3082251</c:v>
                </c:pt>
                <c:pt idx="121">
                  <c:v>3087622</c:v>
                </c:pt>
                <c:pt idx="122">
                  <c:v>3090786</c:v>
                </c:pt>
                <c:pt idx="123">
                  <c:v>3091286</c:v>
                </c:pt>
                <c:pt idx="124">
                  <c:v>3089352</c:v>
                </c:pt>
                <c:pt idx="125">
                  <c:v>3086127</c:v>
                </c:pt>
                <c:pt idx="126">
                  <c:v>3083380</c:v>
                </c:pt>
                <c:pt idx="127">
                  <c:v>3082534</c:v>
                </c:pt>
                <c:pt idx="128">
                  <c:v>3083855</c:v>
                </c:pt>
                <c:pt idx="129">
                  <c:v>3086855</c:v>
                </c:pt>
                <c:pt idx="130">
                  <c:v>3090504</c:v>
                </c:pt>
                <c:pt idx="131">
                  <c:v>3093714</c:v>
                </c:pt>
                <c:pt idx="132">
                  <c:v>3095476</c:v>
                </c:pt>
                <c:pt idx="133">
                  <c:v>3095569</c:v>
                </c:pt>
                <c:pt idx="134">
                  <c:v>3093906</c:v>
                </c:pt>
                <c:pt idx="135">
                  <c:v>3090758</c:v>
                </c:pt>
                <c:pt idx="136">
                  <c:v>3087259</c:v>
                </c:pt>
                <c:pt idx="137">
                  <c:v>3084091</c:v>
                </c:pt>
                <c:pt idx="138">
                  <c:v>3081703</c:v>
                </c:pt>
                <c:pt idx="139">
                  <c:v>3080051</c:v>
                </c:pt>
                <c:pt idx="140">
                  <c:v>3079041</c:v>
                </c:pt>
                <c:pt idx="141">
                  <c:v>3078364</c:v>
                </c:pt>
                <c:pt idx="142">
                  <c:v>3078060</c:v>
                </c:pt>
                <c:pt idx="143">
                  <c:v>3078787</c:v>
                </c:pt>
                <c:pt idx="144">
                  <c:v>3080706</c:v>
                </c:pt>
                <c:pt idx="145">
                  <c:v>3083538</c:v>
                </c:pt>
                <c:pt idx="146">
                  <c:v>3087034</c:v>
                </c:pt>
                <c:pt idx="147">
                  <c:v>3091399</c:v>
                </c:pt>
                <c:pt idx="148">
                  <c:v>3096484</c:v>
                </c:pt>
                <c:pt idx="149">
                  <c:v>3101726</c:v>
                </c:pt>
                <c:pt idx="150">
                  <c:v>3106198</c:v>
                </c:pt>
                <c:pt idx="151">
                  <c:v>3109557</c:v>
                </c:pt>
                <c:pt idx="152">
                  <c:v>3112187</c:v>
                </c:pt>
                <c:pt idx="153">
                  <c:v>3114211</c:v>
                </c:pt>
                <c:pt idx="154">
                  <c:v>3115768</c:v>
                </c:pt>
                <c:pt idx="155">
                  <c:v>3116864</c:v>
                </c:pt>
                <c:pt idx="156">
                  <c:v>3118244</c:v>
                </c:pt>
                <c:pt idx="157">
                  <c:v>3120445</c:v>
                </c:pt>
                <c:pt idx="158">
                  <c:v>3123196</c:v>
                </c:pt>
                <c:pt idx="159">
                  <c:v>3125925</c:v>
                </c:pt>
                <c:pt idx="160">
                  <c:v>3128353</c:v>
                </c:pt>
                <c:pt idx="161">
                  <c:v>3131155</c:v>
                </c:pt>
                <c:pt idx="162">
                  <c:v>3134825</c:v>
                </c:pt>
                <c:pt idx="163">
                  <c:v>3139210</c:v>
                </c:pt>
                <c:pt idx="164">
                  <c:v>3143660</c:v>
                </c:pt>
                <c:pt idx="165">
                  <c:v>3148255</c:v>
                </c:pt>
                <c:pt idx="166">
                  <c:v>3153213</c:v>
                </c:pt>
                <c:pt idx="167">
                  <c:v>3158238</c:v>
                </c:pt>
                <c:pt idx="168">
                  <c:v>3163028</c:v>
                </c:pt>
                <c:pt idx="169">
                  <c:v>3167586</c:v>
                </c:pt>
                <c:pt idx="170">
                  <c:v>3172374</c:v>
                </c:pt>
                <c:pt idx="171">
                  <c:v>3177125</c:v>
                </c:pt>
                <c:pt idx="172">
                  <c:v>3181517</c:v>
                </c:pt>
                <c:pt idx="173">
                  <c:v>3185496</c:v>
                </c:pt>
                <c:pt idx="174">
                  <c:v>3189546</c:v>
                </c:pt>
                <c:pt idx="175">
                  <c:v>3194261</c:v>
                </c:pt>
                <c:pt idx="176">
                  <c:v>3199823</c:v>
                </c:pt>
                <c:pt idx="177">
                  <c:v>3205718</c:v>
                </c:pt>
                <c:pt idx="178">
                  <c:v>3211380</c:v>
                </c:pt>
                <c:pt idx="179">
                  <c:v>3217289</c:v>
                </c:pt>
                <c:pt idx="180">
                  <c:v>3223554</c:v>
                </c:pt>
                <c:pt idx="181">
                  <c:v>3229985</c:v>
                </c:pt>
                <c:pt idx="182">
                  <c:v>3236835</c:v>
                </c:pt>
                <c:pt idx="183">
                  <c:v>3244311</c:v>
                </c:pt>
                <c:pt idx="184">
                  <c:v>3252288</c:v>
                </c:pt>
                <c:pt idx="185">
                  <c:v>3260163</c:v>
                </c:pt>
                <c:pt idx="186">
                  <c:v>3267255</c:v>
                </c:pt>
                <c:pt idx="187">
                  <c:v>3272992</c:v>
                </c:pt>
                <c:pt idx="188">
                  <c:v>3277523</c:v>
                </c:pt>
                <c:pt idx="189">
                  <c:v>3281368</c:v>
                </c:pt>
                <c:pt idx="190">
                  <c:v>3285007</c:v>
                </c:pt>
                <c:pt idx="191">
                  <c:v>3288548</c:v>
                </c:pt>
                <c:pt idx="192">
                  <c:v>3292718</c:v>
                </c:pt>
                <c:pt idx="193">
                  <c:v>3297951</c:v>
                </c:pt>
                <c:pt idx="194">
                  <c:v>3304104</c:v>
                </c:pt>
                <c:pt idx="195">
                  <c:v>3311209</c:v>
                </c:pt>
                <c:pt idx="196">
                  <c:v>3318875</c:v>
                </c:pt>
                <c:pt idx="197">
                  <c:v>3326358</c:v>
                </c:pt>
                <c:pt idx="198">
                  <c:v>3333760</c:v>
                </c:pt>
                <c:pt idx="199">
                  <c:v>3341319</c:v>
                </c:pt>
                <c:pt idx="200">
                  <c:v>3348767</c:v>
                </c:pt>
                <c:pt idx="201">
                  <c:v>3355850</c:v>
                </c:pt>
                <c:pt idx="202">
                  <c:v>3362320</c:v>
                </c:pt>
                <c:pt idx="203">
                  <c:v>3367727</c:v>
                </c:pt>
                <c:pt idx="204">
                  <c:v>3371978</c:v>
                </c:pt>
                <c:pt idx="205">
                  <c:v>3375862</c:v>
                </c:pt>
                <c:pt idx="206">
                  <c:v>3379685</c:v>
                </c:pt>
                <c:pt idx="207">
                  <c:v>3383635</c:v>
                </c:pt>
                <c:pt idx="208">
                  <c:v>3388302</c:v>
                </c:pt>
                <c:pt idx="209">
                  <c:v>3394186</c:v>
                </c:pt>
                <c:pt idx="210">
                  <c:v>3401159</c:v>
                </c:pt>
                <c:pt idx="211">
                  <c:v>3409111</c:v>
                </c:pt>
                <c:pt idx="212">
                  <c:v>3417771</c:v>
                </c:pt>
                <c:pt idx="213">
                  <c:v>3426353</c:v>
                </c:pt>
                <c:pt idx="214">
                  <c:v>3434198</c:v>
                </c:pt>
                <c:pt idx="215">
                  <c:v>3441083</c:v>
                </c:pt>
                <c:pt idx="216">
                  <c:v>3446781</c:v>
                </c:pt>
                <c:pt idx="217">
                  <c:v>3451561</c:v>
                </c:pt>
                <c:pt idx="218">
                  <c:v>3456754</c:v>
                </c:pt>
                <c:pt idx="219">
                  <c:v>3463341</c:v>
                </c:pt>
                <c:pt idx="220">
                  <c:v>3470993</c:v>
                </c:pt>
                <c:pt idx="221">
                  <c:v>3478758</c:v>
                </c:pt>
                <c:pt idx="222">
                  <c:v>3485255</c:v>
                </c:pt>
                <c:pt idx="223">
                  <c:v>3489319</c:v>
                </c:pt>
                <c:pt idx="224">
                  <c:v>3490731</c:v>
                </c:pt>
                <c:pt idx="225">
                  <c:v>3490210</c:v>
                </c:pt>
                <c:pt idx="226">
                  <c:v>3488288</c:v>
                </c:pt>
                <c:pt idx="227">
                  <c:v>3485137</c:v>
                </c:pt>
                <c:pt idx="228">
                  <c:v>3480693</c:v>
                </c:pt>
                <c:pt idx="229">
                  <c:v>3474872</c:v>
                </c:pt>
                <c:pt idx="230">
                  <c:v>3467544</c:v>
                </c:pt>
                <c:pt idx="231">
                  <c:v>3467492</c:v>
                </c:pt>
                <c:pt idx="232">
                  <c:v>3466388</c:v>
                </c:pt>
                <c:pt idx="233">
                  <c:v>3464827</c:v>
                </c:pt>
                <c:pt idx="234">
                  <c:v>3463333</c:v>
                </c:pt>
                <c:pt idx="235">
                  <c:v>3462571</c:v>
                </c:pt>
                <c:pt idx="236">
                  <c:v>3463071</c:v>
                </c:pt>
                <c:pt idx="237">
                  <c:v>3456236</c:v>
                </c:pt>
                <c:pt idx="238">
                  <c:v>3451994</c:v>
                </c:pt>
                <c:pt idx="239">
                  <c:v>3451532</c:v>
                </c:pt>
                <c:pt idx="240">
                  <c:v>3454420</c:v>
                </c:pt>
                <c:pt idx="241">
                  <c:v>3458632</c:v>
                </c:pt>
                <c:pt idx="242">
                  <c:v>3462164</c:v>
                </c:pt>
                <c:pt idx="243">
                  <c:v>3463843</c:v>
                </c:pt>
                <c:pt idx="244">
                  <c:v>3463335</c:v>
                </c:pt>
                <c:pt idx="245">
                  <c:v>3461303</c:v>
                </c:pt>
                <c:pt idx="246">
                  <c:v>3458973</c:v>
                </c:pt>
                <c:pt idx="247">
                  <c:v>3457191</c:v>
                </c:pt>
                <c:pt idx="248">
                  <c:v>3456058</c:v>
                </c:pt>
                <c:pt idx="249">
                  <c:v>3455291</c:v>
                </c:pt>
                <c:pt idx="250">
                  <c:v>3453762</c:v>
                </c:pt>
                <c:pt idx="251">
                  <c:v>3450811</c:v>
                </c:pt>
                <c:pt idx="252">
                  <c:v>3447125</c:v>
                </c:pt>
                <c:pt idx="253">
                  <c:v>3443437</c:v>
                </c:pt>
                <c:pt idx="254">
                  <c:v>3440138</c:v>
                </c:pt>
                <c:pt idx="255">
                  <c:v>3437612</c:v>
                </c:pt>
                <c:pt idx="256">
                  <c:v>3436211</c:v>
                </c:pt>
                <c:pt idx="257">
                  <c:v>3435558</c:v>
                </c:pt>
                <c:pt idx="258">
                  <c:v>3434917</c:v>
                </c:pt>
                <c:pt idx="259">
                  <c:v>3434295</c:v>
                </c:pt>
                <c:pt idx="260">
                  <c:v>3434445</c:v>
                </c:pt>
                <c:pt idx="261">
                  <c:v>3436373</c:v>
                </c:pt>
                <c:pt idx="262">
                  <c:v>3440275</c:v>
                </c:pt>
                <c:pt idx="263">
                  <c:v>3445721</c:v>
                </c:pt>
                <c:pt idx="264">
                  <c:v>3452355</c:v>
                </c:pt>
                <c:pt idx="265">
                  <c:v>3459848</c:v>
                </c:pt>
                <c:pt idx="266">
                  <c:v>3466956</c:v>
                </c:pt>
                <c:pt idx="267">
                  <c:v>3472271</c:v>
                </c:pt>
                <c:pt idx="268">
                  <c:v>3475950</c:v>
                </c:pt>
                <c:pt idx="269">
                  <c:v>3478835</c:v>
                </c:pt>
                <c:pt idx="270">
                  <c:v>3475293</c:v>
                </c:pt>
                <c:pt idx="271">
                  <c:v>3472450</c:v>
                </c:pt>
                <c:pt idx="272">
                  <c:v>3470187</c:v>
                </c:pt>
                <c:pt idx="273">
                  <c:v>3467617</c:v>
                </c:pt>
                <c:pt idx="274">
                  <c:v>3464221</c:v>
                </c:pt>
                <c:pt idx="275">
                  <c:v>3459702</c:v>
                </c:pt>
                <c:pt idx="276">
                  <c:v>3457127</c:v>
                </c:pt>
                <c:pt idx="277">
                  <c:v>3447914</c:v>
                </c:pt>
                <c:pt idx="278">
                  <c:v>3449293</c:v>
                </c:pt>
                <c:pt idx="279">
                  <c:v>3452380</c:v>
                </c:pt>
                <c:pt idx="280">
                  <c:v>3456355</c:v>
                </c:pt>
                <c:pt idx="281">
                  <c:v>3460427</c:v>
                </c:pt>
                <c:pt idx="282">
                  <c:v>3464183</c:v>
                </c:pt>
                <c:pt idx="283">
                  <c:v>3466584</c:v>
                </c:pt>
                <c:pt idx="284">
                  <c:v>3467375</c:v>
                </c:pt>
                <c:pt idx="285">
                  <c:v>3467791</c:v>
                </c:pt>
                <c:pt idx="286">
                  <c:v>3468654</c:v>
                </c:pt>
                <c:pt idx="287">
                  <c:v>3469934</c:v>
                </c:pt>
                <c:pt idx="288">
                  <c:v>3471141</c:v>
                </c:pt>
                <c:pt idx="289">
                  <c:v>3471891</c:v>
                </c:pt>
                <c:pt idx="290">
                  <c:v>3472850</c:v>
                </c:pt>
                <c:pt idx="291">
                  <c:v>3474684</c:v>
                </c:pt>
                <c:pt idx="292">
                  <c:v>3478313</c:v>
                </c:pt>
                <c:pt idx="293">
                  <c:v>3484570</c:v>
                </c:pt>
                <c:pt idx="294">
                  <c:v>3493179</c:v>
                </c:pt>
                <c:pt idx="295">
                  <c:v>3503437</c:v>
                </c:pt>
                <c:pt idx="296">
                  <c:v>3513688</c:v>
                </c:pt>
                <c:pt idx="297">
                  <c:v>3521452</c:v>
                </c:pt>
                <c:pt idx="298">
                  <c:v>3525535</c:v>
                </c:pt>
                <c:pt idx="299">
                  <c:v>3527147</c:v>
                </c:pt>
                <c:pt idx="300">
                  <c:v>3528211</c:v>
                </c:pt>
                <c:pt idx="301">
                  <c:v>3530246</c:v>
                </c:pt>
                <c:pt idx="302">
                  <c:v>3533904</c:v>
                </c:pt>
                <c:pt idx="303">
                  <c:v>3539114</c:v>
                </c:pt>
                <c:pt idx="304">
                  <c:v>3544965</c:v>
                </c:pt>
                <c:pt idx="305">
                  <c:v>3550112</c:v>
                </c:pt>
                <c:pt idx="306">
                  <c:v>3554656</c:v>
                </c:pt>
                <c:pt idx="307">
                  <c:v>3559448</c:v>
                </c:pt>
                <c:pt idx="308">
                  <c:v>3565425</c:v>
                </c:pt>
                <c:pt idx="309">
                  <c:v>3573801</c:v>
                </c:pt>
                <c:pt idx="310">
                  <c:v>3585005</c:v>
                </c:pt>
                <c:pt idx="311">
                  <c:v>3597830</c:v>
                </c:pt>
                <c:pt idx="312">
                  <c:v>3610474</c:v>
                </c:pt>
                <c:pt idx="313">
                  <c:v>3621594</c:v>
                </c:pt>
                <c:pt idx="314">
                  <c:v>3630389</c:v>
                </c:pt>
                <c:pt idx="315">
                  <c:v>3637282</c:v>
                </c:pt>
                <c:pt idx="316">
                  <c:v>3643393</c:v>
                </c:pt>
                <c:pt idx="317">
                  <c:v>3649388</c:v>
                </c:pt>
                <c:pt idx="318">
                  <c:v>3655019</c:v>
                </c:pt>
                <c:pt idx="319">
                  <c:v>3660154</c:v>
                </c:pt>
                <c:pt idx="320">
                  <c:v>3665002</c:v>
                </c:pt>
                <c:pt idx="321">
                  <c:v>3669217</c:v>
                </c:pt>
                <c:pt idx="322">
                  <c:v>3673004</c:v>
                </c:pt>
                <c:pt idx="323">
                  <c:v>3677076</c:v>
                </c:pt>
                <c:pt idx="324">
                  <c:v>3683980</c:v>
                </c:pt>
                <c:pt idx="325">
                  <c:v>3692432</c:v>
                </c:pt>
                <c:pt idx="326">
                  <c:v>3701462</c:v>
                </c:pt>
                <c:pt idx="327">
                  <c:v>3710929</c:v>
                </c:pt>
                <c:pt idx="328">
                  <c:v>3720366</c:v>
                </c:pt>
                <c:pt idx="329">
                  <c:v>3729167</c:v>
                </c:pt>
                <c:pt idx="330">
                  <c:v>3737064</c:v>
                </c:pt>
                <c:pt idx="331">
                  <c:v>3743266</c:v>
                </c:pt>
                <c:pt idx="332">
                  <c:v>3747314</c:v>
                </c:pt>
                <c:pt idx="333">
                  <c:v>3749967</c:v>
                </c:pt>
                <c:pt idx="334">
                  <c:v>3752292</c:v>
                </c:pt>
                <c:pt idx="335">
                  <c:v>3755898</c:v>
                </c:pt>
                <c:pt idx="336">
                  <c:v>3765106</c:v>
                </c:pt>
                <c:pt idx="337">
                  <c:v>3773943</c:v>
                </c:pt>
                <c:pt idx="338">
                  <c:v>3784605</c:v>
                </c:pt>
                <c:pt idx="339">
                  <c:v>3794684</c:v>
                </c:pt>
                <c:pt idx="340">
                  <c:v>3802817</c:v>
                </c:pt>
                <c:pt idx="341">
                  <c:v>3809408</c:v>
                </c:pt>
                <c:pt idx="342">
                  <c:v>3815453</c:v>
                </c:pt>
                <c:pt idx="343">
                  <c:v>3822447</c:v>
                </c:pt>
                <c:pt idx="344">
                  <c:v>3831730</c:v>
                </c:pt>
                <c:pt idx="345">
                  <c:v>3843936</c:v>
                </c:pt>
                <c:pt idx="346">
                  <c:v>3858540</c:v>
                </c:pt>
                <c:pt idx="347">
                  <c:v>3873868</c:v>
                </c:pt>
                <c:pt idx="348">
                  <c:v>3887757</c:v>
                </c:pt>
                <c:pt idx="349">
                  <c:v>3898819</c:v>
                </c:pt>
                <c:pt idx="350">
                  <c:v>3907300</c:v>
                </c:pt>
                <c:pt idx="351">
                  <c:v>3914380</c:v>
                </c:pt>
                <c:pt idx="352">
                  <c:v>3921007</c:v>
                </c:pt>
                <c:pt idx="353">
                  <c:v>3928123</c:v>
                </c:pt>
                <c:pt idx="354">
                  <c:v>3936274</c:v>
                </c:pt>
                <c:pt idx="355">
                  <c:v>3945475</c:v>
                </c:pt>
                <c:pt idx="356">
                  <c:v>3955447</c:v>
                </c:pt>
                <c:pt idx="357">
                  <c:v>3964612</c:v>
                </c:pt>
                <c:pt idx="358">
                  <c:v>3971480</c:v>
                </c:pt>
                <c:pt idx="359">
                  <c:v>3974992</c:v>
                </c:pt>
                <c:pt idx="360">
                  <c:v>3975766</c:v>
                </c:pt>
                <c:pt idx="361">
                  <c:v>3975448</c:v>
                </c:pt>
                <c:pt idx="362">
                  <c:v>3959292</c:v>
                </c:pt>
                <c:pt idx="363">
                  <c:v>4048654</c:v>
                </c:pt>
                <c:pt idx="364">
                  <c:v>3982220</c:v>
                </c:pt>
                <c:pt idx="365">
                  <c:v>3935183</c:v>
                </c:pt>
                <c:pt idx="366">
                  <c:v>3926251</c:v>
                </c:pt>
                <c:pt idx="367">
                  <c:v>3894456</c:v>
                </c:pt>
                <c:pt idx="368">
                  <c:v>3894992</c:v>
                </c:pt>
                <c:pt idx="369">
                  <c:v>3879534</c:v>
                </c:pt>
                <c:pt idx="370">
                  <c:v>3877574</c:v>
                </c:pt>
                <c:pt idx="371">
                  <c:v>3880153</c:v>
                </c:pt>
                <c:pt idx="372">
                  <c:v>3876921</c:v>
                </c:pt>
                <c:pt idx="373">
                  <c:v>3878148</c:v>
                </c:pt>
                <c:pt idx="374">
                  <c:v>3882171</c:v>
                </c:pt>
                <c:pt idx="375">
                  <c:v>3887981</c:v>
                </c:pt>
                <c:pt idx="376">
                  <c:v>3892531</c:v>
                </c:pt>
                <c:pt idx="377">
                  <c:v>3900052</c:v>
                </c:pt>
                <c:pt idx="378">
                  <c:v>3902844</c:v>
                </c:pt>
                <c:pt idx="379">
                  <c:v>3906340</c:v>
                </c:pt>
                <c:pt idx="380">
                  <c:v>3907590</c:v>
                </c:pt>
                <c:pt idx="381">
                  <c:v>3912080</c:v>
                </c:pt>
                <c:pt idx="382">
                  <c:v>3917448</c:v>
                </c:pt>
                <c:pt idx="383">
                  <c:v>3927463</c:v>
                </c:pt>
                <c:pt idx="384">
                  <c:v>3940239</c:v>
                </c:pt>
                <c:pt idx="385">
                  <c:v>3953065</c:v>
                </c:pt>
                <c:pt idx="386">
                  <c:v>3965105</c:v>
                </c:pt>
                <c:pt idx="387">
                  <c:v>3976161</c:v>
                </c:pt>
                <c:pt idx="388">
                  <c:v>3982923</c:v>
                </c:pt>
                <c:pt idx="389">
                  <c:v>3989296</c:v>
                </c:pt>
                <c:pt idx="390">
                  <c:v>3994794</c:v>
                </c:pt>
                <c:pt idx="391">
                  <c:v>4000998</c:v>
                </c:pt>
                <c:pt idx="392">
                  <c:v>4007520</c:v>
                </c:pt>
                <c:pt idx="393">
                  <c:v>4014624</c:v>
                </c:pt>
                <c:pt idx="394">
                  <c:v>4016453</c:v>
                </c:pt>
                <c:pt idx="395">
                  <c:v>4015286</c:v>
                </c:pt>
                <c:pt idx="396">
                  <c:v>4022870</c:v>
                </c:pt>
                <c:pt idx="397">
                  <c:v>4035637</c:v>
                </c:pt>
                <c:pt idx="398">
                  <c:v>4047314</c:v>
                </c:pt>
                <c:pt idx="399">
                  <c:v>4057028</c:v>
                </c:pt>
                <c:pt idx="400">
                  <c:v>4065240</c:v>
                </c:pt>
                <c:pt idx="401">
                  <c:v>4067929</c:v>
                </c:pt>
                <c:pt idx="402">
                  <c:v>4069406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64-4E71-A16A-C9DA2582A2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9104448"/>
        <c:axId val="209278736"/>
      </c:areaChart>
      <c:catAx>
        <c:axId val="549104448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278736"/>
        <c:crosses val="autoZero"/>
        <c:auto val="1"/>
        <c:lblAlgn val="ctr"/>
        <c:lblOffset val="100"/>
        <c:tickLblSkip val="60"/>
        <c:noMultiLvlLbl val="0"/>
      </c:catAx>
      <c:valAx>
        <c:axId val="209278736"/>
        <c:scaling>
          <c:orientation val="minMax"/>
          <c:max val="4200000"/>
          <c:min val="2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Civilian labor force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9104448"/>
        <c:crosses val="autoZero"/>
        <c:crossBetween val="midCat"/>
        <c:majorUnit val="250000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2">
                <a:alpha val="50000"/>
              </a:schemeClr>
            </a:solidFill>
            <a:ln>
              <a:noFill/>
            </a:ln>
            <a:effectLst/>
          </c:spPr>
          <c:cat>
            <c:numRef>
              <c:f>Sheet1!$A$2:$A$404</c:f>
              <c:numCache>
                <c:formatCode>General</c:formatCode>
                <c:ptCount val="403"/>
                <c:pt idx="0">
                  <c:v>1990</c:v>
                </c:pt>
                <c:pt idx="1">
                  <c:v>1990</c:v>
                </c:pt>
                <c:pt idx="2">
                  <c:v>1990</c:v>
                </c:pt>
                <c:pt idx="3">
                  <c:v>1990</c:v>
                </c:pt>
                <c:pt idx="4">
                  <c:v>1990</c:v>
                </c:pt>
                <c:pt idx="5">
                  <c:v>1990</c:v>
                </c:pt>
                <c:pt idx="6">
                  <c:v>1990</c:v>
                </c:pt>
                <c:pt idx="7">
                  <c:v>1990</c:v>
                </c:pt>
                <c:pt idx="8">
                  <c:v>1990</c:v>
                </c:pt>
                <c:pt idx="9">
                  <c:v>1990</c:v>
                </c:pt>
                <c:pt idx="10">
                  <c:v>1990</c:v>
                </c:pt>
                <c:pt idx="11">
                  <c:v>1990</c:v>
                </c:pt>
                <c:pt idx="12">
                  <c:v>1991</c:v>
                </c:pt>
                <c:pt idx="13">
                  <c:v>1991</c:v>
                </c:pt>
                <c:pt idx="14">
                  <c:v>1991</c:v>
                </c:pt>
                <c:pt idx="15">
                  <c:v>1991</c:v>
                </c:pt>
                <c:pt idx="16">
                  <c:v>1991</c:v>
                </c:pt>
                <c:pt idx="17">
                  <c:v>1991</c:v>
                </c:pt>
                <c:pt idx="18">
                  <c:v>1991</c:v>
                </c:pt>
                <c:pt idx="19">
                  <c:v>1991</c:v>
                </c:pt>
                <c:pt idx="20">
                  <c:v>1991</c:v>
                </c:pt>
                <c:pt idx="21">
                  <c:v>1991</c:v>
                </c:pt>
                <c:pt idx="22">
                  <c:v>1991</c:v>
                </c:pt>
                <c:pt idx="23">
                  <c:v>1991</c:v>
                </c:pt>
                <c:pt idx="24">
                  <c:v>1992</c:v>
                </c:pt>
                <c:pt idx="25">
                  <c:v>1992</c:v>
                </c:pt>
                <c:pt idx="26">
                  <c:v>1992</c:v>
                </c:pt>
                <c:pt idx="27">
                  <c:v>1992</c:v>
                </c:pt>
                <c:pt idx="28">
                  <c:v>1992</c:v>
                </c:pt>
                <c:pt idx="29">
                  <c:v>1992</c:v>
                </c:pt>
                <c:pt idx="30">
                  <c:v>1992</c:v>
                </c:pt>
                <c:pt idx="31">
                  <c:v>1992</c:v>
                </c:pt>
                <c:pt idx="32">
                  <c:v>1992</c:v>
                </c:pt>
                <c:pt idx="33">
                  <c:v>1992</c:v>
                </c:pt>
                <c:pt idx="34">
                  <c:v>1992</c:v>
                </c:pt>
                <c:pt idx="35">
                  <c:v>1992</c:v>
                </c:pt>
                <c:pt idx="36">
                  <c:v>1993</c:v>
                </c:pt>
                <c:pt idx="37">
                  <c:v>1993</c:v>
                </c:pt>
                <c:pt idx="38">
                  <c:v>1993</c:v>
                </c:pt>
                <c:pt idx="39">
                  <c:v>1993</c:v>
                </c:pt>
                <c:pt idx="40">
                  <c:v>1993</c:v>
                </c:pt>
                <c:pt idx="41">
                  <c:v>1993</c:v>
                </c:pt>
                <c:pt idx="42">
                  <c:v>1993</c:v>
                </c:pt>
                <c:pt idx="43">
                  <c:v>1993</c:v>
                </c:pt>
                <c:pt idx="44">
                  <c:v>1993</c:v>
                </c:pt>
                <c:pt idx="45">
                  <c:v>1993</c:v>
                </c:pt>
                <c:pt idx="46">
                  <c:v>1993</c:v>
                </c:pt>
                <c:pt idx="47">
                  <c:v>1993</c:v>
                </c:pt>
                <c:pt idx="48">
                  <c:v>1994</c:v>
                </c:pt>
                <c:pt idx="49">
                  <c:v>1994</c:v>
                </c:pt>
                <c:pt idx="50">
                  <c:v>1994</c:v>
                </c:pt>
                <c:pt idx="51">
                  <c:v>1994</c:v>
                </c:pt>
                <c:pt idx="52">
                  <c:v>1994</c:v>
                </c:pt>
                <c:pt idx="53">
                  <c:v>1994</c:v>
                </c:pt>
                <c:pt idx="54">
                  <c:v>1994</c:v>
                </c:pt>
                <c:pt idx="55">
                  <c:v>1994</c:v>
                </c:pt>
                <c:pt idx="56">
                  <c:v>1994</c:v>
                </c:pt>
                <c:pt idx="57">
                  <c:v>1994</c:v>
                </c:pt>
                <c:pt idx="58">
                  <c:v>1994</c:v>
                </c:pt>
                <c:pt idx="59">
                  <c:v>1994</c:v>
                </c:pt>
                <c:pt idx="60">
                  <c:v>1995</c:v>
                </c:pt>
                <c:pt idx="61">
                  <c:v>1995</c:v>
                </c:pt>
                <c:pt idx="62">
                  <c:v>1995</c:v>
                </c:pt>
                <c:pt idx="63">
                  <c:v>1995</c:v>
                </c:pt>
                <c:pt idx="64">
                  <c:v>1995</c:v>
                </c:pt>
                <c:pt idx="65">
                  <c:v>1995</c:v>
                </c:pt>
                <c:pt idx="66">
                  <c:v>1995</c:v>
                </c:pt>
                <c:pt idx="67">
                  <c:v>1995</c:v>
                </c:pt>
                <c:pt idx="68">
                  <c:v>1995</c:v>
                </c:pt>
                <c:pt idx="69">
                  <c:v>1995</c:v>
                </c:pt>
                <c:pt idx="70">
                  <c:v>1995</c:v>
                </c:pt>
                <c:pt idx="71">
                  <c:v>1995</c:v>
                </c:pt>
                <c:pt idx="72">
                  <c:v>1996</c:v>
                </c:pt>
                <c:pt idx="73">
                  <c:v>1996</c:v>
                </c:pt>
                <c:pt idx="74">
                  <c:v>1996</c:v>
                </c:pt>
                <c:pt idx="75">
                  <c:v>1996</c:v>
                </c:pt>
                <c:pt idx="76">
                  <c:v>1996</c:v>
                </c:pt>
                <c:pt idx="77">
                  <c:v>1996</c:v>
                </c:pt>
                <c:pt idx="78">
                  <c:v>1996</c:v>
                </c:pt>
                <c:pt idx="79">
                  <c:v>1996</c:v>
                </c:pt>
                <c:pt idx="80">
                  <c:v>1996</c:v>
                </c:pt>
                <c:pt idx="81">
                  <c:v>1996</c:v>
                </c:pt>
                <c:pt idx="82">
                  <c:v>1996</c:v>
                </c:pt>
                <c:pt idx="83">
                  <c:v>1996</c:v>
                </c:pt>
                <c:pt idx="84">
                  <c:v>1997</c:v>
                </c:pt>
                <c:pt idx="85">
                  <c:v>1997</c:v>
                </c:pt>
                <c:pt idx="86">
                  <c:v>1997</c:v>
                </c:pt>
                <c:pt idx="87">
                  <c:v>1997</c:v>
                </c:pt>
                <c:pt idx="88">
                  <c:v>1997</c:v>
                </c:pt>
                <c:pt idx="89">
                  <c:v>1997</c:v>
                </c:pt>
                <c:pt idx="90">
                  <c:v>1997</c:v>
                </c:pt>
                <c:pt idx="91">
                  <c:v>1997</c:v>
                </c:pt>
                <c:pt idx="92">
                  <c:v>1997</c:v>
                </c:pt>
                <c:pt idx="93">
                  <c:v>1997</c:v>
                </c:pt>
                <c:pt idx="94">
                  <c:v>1997</c:v>
                </c:pt>
                <c:pt idx="95">
                  <c:v>1997</c:v>
                </c:pt>
                <c:pt idx="96">
                  <c:v>1998</c:v>
                </c:pt>
                <c:pt idx="97">
                  <c:v>1998</c:v>
                </c:pt>
                <c:pt idx="98">
                  <c:v>1998</c:v>
                </c:pt>
                <c:pt idx="99">
                  <c:v>1998</c:v>
                </c:pt>
                <c:pt idx="100">
                  <c:v>1998</c:v>
                </c:pt>
                <c:pt idx="101">
                  <c:v>1998</c:v>
                </c:pt>
                <c:pt idx="102">
                  <c:v>1998</c:v>
                </c:pt>
                <c:pt idx="103">
                  <c:v>1998</c:v>
                </c:pt>
                <c:pt idx="104">
                  <c:v>1998</c:v>
                </c:pt>
                <c:pt idx="105">
                  <c:v>1998</c:v>
                </c:pt>
                <c:pt idx="106">
                  <c:v>1998</c:v>
                </c:pt>
                <c:pt idx="107">
                  <c:v>1998</c:v>
                </c:pt>
                <c:pt idx="108">
                  <c:v>1999</c:v>
                </c:pt>
                <c:pt idx="109">
                  <c:v>1999</c:v>
                </c:pt>
                <c:pt idx="110">
                  <c:v>1999</c:v>
                </c:pt>
                <c:pt idx="111">
                  <c:v>1999</c:v>
                </c:pt>
                <c:pt idx="112">
                  <c:v>1999</c:v>
                </c:pt>
                <c:pt idx="113">
                  <c:v>1999</c:v>
                </c:pt>
                <c:pt idx="114">
                  <c:v>1999</c:v>
                </c:pt>
                <c:pt idx="115">
                  <c:v>1999</c:v>
                </c:pt>
                <c:pt idx="116">
                  <c:v>1999</c:v>
                </c:pt>
                <c:pt idx="117">
                  <c:v>1999</c:v>
                </c:pt>
                <c:pt idx="118">
                  <c:v>1999</c:v>
                </c:pt>
                <c:pt idx="119">
                  <c:v>1999</c:v>
                </c:pt>
                <c:pt idx="120">
                  <c:v>2000</c:v>
                </c:pt>
                <c:pt idx="121">
                  <c:v>2000</c:v>
                </c:pt>
                <c:pt idx="122">
                  <c:v>2000</c:v>
                </c:pt>
                <c:pt idx="123">
                  <c:v>2000</c:v>
                </c:pt>
                <c:pt idx="124">
                  <c:v>2000</c:v>
                </c:pt>
                <c:pt idx="125">
                  <c:v>2000</c:v>
                </c:pt>
                <c:pt idx="126">
                  <c:v>2000</c:v>
                </c:pt>
                <c:pt idx="127">
                  <c:v>2000</c:v>
                </c:pt>
                <c:pt idx="128">
                  <c:v>2000</c:v>
                </c:pt>
                <c:pt idx="129">
                  <c:v>2000</c:v>
                </c:pt>
                <c:pt idx="130">
                  <c:v>2000</c:v>
                </c:pt>
                <c:pt idx="131">
                  <c:v>2000</c:v>
                </c:pt>
                <c:pt idx="132">
                  <c:v>2001</c:v>
                </c:pt>
                <c:pt idx="133">
                  <c:v>2001</c:v>
                </c:pt>
                <c:pt idx="134">
                  <c:v>2001</c:v>
                </c:pt>
                <c:pt idx="135">
                  <c:v>2001</c:v>
                </c:pt>
                <c:pt idx="136">
                  <c:v>2001</c:v>
                </c:pt>
                <c:pt idx="137">
                  <c:v>2001</c:v>
                </c:pt>
                <c:pt idx="138">
                  <c:v>2001</c:v>
                </c:pt>
                <c:pt idx="139">
                  <c:v>2001</c:v>
                </c:pt>
                <c:pt idx="140">
                  <c:v>2001</c:v>
                </c:pt>
                <c:pt idx="141">
                  <c:v>2001</c:v>
                </c:pt>
                <c:pt idx="142">
                  <c:v>2001</c:v>
                </c:pt>
                <c:pt idx="143">
                  <c:v>2001</c:v>
                </c:pt>
                <c:pt idx="144">
                  <c:v>2002</c:v>
                </c:pt>
                <c:pt idx="145">
                  <c:v>2002</c:v>
                </c:pt>
                <c:pt idx="146">
                  <c:v>2002</c:v>
                </c:pt>
                <c:pt idx="147">
                  <c:v>2002</c:v>
                </c:pt>
                <c:pt idx="148">
                  <c:v>2002</c:v>
                </c:pt>
                <c:pt idx="149">
                  <c:v>2002</c:v>
                </c:pt>
                <c:pt idx="150">
                  <c:v>2002</c:v>
                </c:pt>
                <c:pt idx="151">
                  <c:v>2002</c:v>
                </c:pt>
                <c:pt idx="152">
                  <c:v>2002</c:v>
                </c:pt>
                <c:pt idx="153">
                  <c:v>2002</c:v>
                </c:pt>
                <c:pt idx="154">
                  <c:v>2002</c:v>
                </c:pt>
                <c:pt idx="155">
                  <c:v>2002</c:v>
                </c:pt>
                <c:pt idx="156">
                  <c:v>2003</c:v>
                </c:pt>
                <c:pt idx="157">
                  <c:v>2003</c:v>
                </c:pt>
                <c:pt idx="158">
                  <c:v>2003</c:v>
                </c:pt>
                <c:pt idx="159">
                  <c:v>2003</c:v>
                </c:pt>
                <c:pt idx="160">
                  <c:v>2003</c:v>
                </c:pt>
                <c:pt idx="161">
                  <c:v>2003</c:v>
                </c:pt>
                <c:pt idx="162">
                  <c:v>2003</c:v>
                </c:pt>
                <c:pt idx="163">
                  <c:v>2003</c:v>
                </c:pt>
                <c:pt idx="164">
                  <c:v>2003</c:v>
                </c:pt>
                <c:pt idx="165">
                  <c:v>2003</c:v>
                </c:pt>
                <c:pt idx="166">
                  <c:v>2003</c:v>
                </c:pt>
                <c:pt idx="167">
                  <c:v>2003</c:v>
                </c:pt>
                <c:pt idx="168">
                  <c:v>2004</c:v>
                </c:pt>
                <c:pt idx="169">
                  <c:v>2004</c:v>
                </c:pt>
                <c:pt idx="170">
                  <c:v>2004</c:v>
                </c:pt>
                <c:pt idx="171">
                  <c:v>2004</c:v>
                </c:pt>
                <c:pt idx="172">
                  <c:v>2004</c:v>
                </c:pt>
                <c:pt idx="173">
                  <c:v>2004</c:v>
                </c:pt>
                <c:pt idx="174">
                  <c:v>2004</c:v>
                </c:pt>
                <c:pt idx="175">
                  <c:v>2004</c:v>
                </c:pt>
                <c:pt idx="176">
                  <c:v>2004</c:v>
                </c:pt>
                <c:pt idx="177">
                  <c:v>2004</c:v>
                </c:pt>
                <c:pt idx="178">
                  <c:v>2004</c:v>
                </c:pt>
                <c:pt idx="179">
                  <c:v>2004</c:v>
                </c:pt>
                <c:pt idx="180">
                  <c:v>2005</c:v>
                </c:pt>
                <c:pt idx="181">
                  <c:v>2005</c:v>
                </c:pt>
                <c:pt idx="182">
                  <c:v>2005</c:v>
                </c:pt>
                <c:pt idx="183">
                  <c:v>2005</c:v>
                </c:pt>
                <c:pt idx="184">
                  <c:v>2005</c:v>
                </c:pt>
                <c:pt idx="185">
                  <c:v>2005</c:v>
                </c:pt>
                <c:pt idx="186">
                  <c:v>2005</c:v>
                </c:pt>
                <c:pt idx="187">
                  <c:v>2005</c:v>
                </c:pt>
                <c:pt idx="188">
                  <c:v>2005</c:v>
                </c:pt>
                <c:pt idx="189">
                  <c:v>2005</c:v>
                </c:pt>
                <c:pt idx="190">
                  <c:v>2005</c:v>
                </c:pt>
                <c:pt idx="191">
                  <c:v>2005</c:v>
                </c:pt>
                <c:pt idx="192">
                  <c:v>2006</c:v>
                </c:pt>
                <c:pt idx="193">
                  <c:v>2006</c:v>
                </c:pt>
                <c:pt idx="194">
                  <c:v>2006</c:v>
                </c:pt>
                <c:pt idx="195">
                  <c:v>2006</c:v>
                </c:pt>
                <c:pt idx="196">
                  <c:v>2006</c:v>
                </c:pt>
                <c:pt idx="197">
                  <c:v>2006</c:v>
                </c:pt>
                <c:pt idx="198">
                  <c:v>2006</c:v>
                </c:pt>
                <c:pt idx="199">
                  <c:v>2006</c:v>
                </c:pt>
                <c:pt idx="200">
                  <c:v>2006</c:v>
                </c:pt>
                <c:pt idx="201">
                  <c:v>2006</c:v>
                </c:pt>
                <c:pt idx="202">
                  <c:v>2006</c:v>
                </c:pt>
                <c:pt idx="203">
                  <c:v>2006</c:v>
                </c:pt>
                <c:pt idx="204">
                  <c:v>2007</c:v>
                </c:pt>
                <c:pt idx="205">
                  <c:v>2007</c:v>
                </c:pt>
                <c:pt idx="206">
                  <c:v>2007</c:v>
                </c:pt>
                <c:pt idx="207">
                  <c:v>2007</c:v>
                </c:pt>
                <c:pt idx="208">
                  <c:v>2007</c:v>
                </c:pt>
                <c:pt idx="209">
                  <c:v>2007</c:v>
                </c:pt>
                <c:pt idx="210">
                  <c:v>2007</c:v>
                </c:pt>
                <c:pt idx="211">
                  <c:v>2007</c:v>
                </c:pt>
                <c:pt idx="212">
                  <c:v>2007</c:v>
                </c:pt>
                <c:pt idx="213">
                  <c:v>2007</c:v>
                </c:pt>
                <c:pt idx="214">
                  <c:v>2007</c:v>
                </c:pt>
                <c:pt idx="215">
                  <c:v>2007</c:v>
                </c:pt>
                <c:pt idx="216">
                  <c:v>2008</c:v>
                </c:pt>
                <c:pt idx="217">
                  <c:v>2008</c:v>
                </c:pt>
                <c:pt idx="218">
                  <c:v>2008</c:v>
                </c:pt>
                <c:pt idx="219">
                  <c:v>2008</c:v>
                </c:pt>
                <c:pt idx="220">
                  <c:v>2008</c:v>
                </c:pt>
                <c:pt idx="221">
                  <c:v>2008</c:v>
                </c:pt>
                <c:pt idx="222">
                  <c:v>2008</c:v>
                </c:pt>
                <c:pt idx="223">
                  <c:v>2008</c:v>
                </c:pt>
                <c:pt idx="224">
                  <c:v>2008</c:v>
                </c:pt>
                <c:pt idx="225">
                  <c:v>2008</c:v>
                </c:pt>
                <c:pt idx="226">
                  <c:v>2008</c:v>
                </c:pt>
                <c:pt idx="227">
                  <c:v>2008</c:v>
                </c:pt>
                <c:pt idx="228">
                  <c:v>2009</c:v>
                </c:pt>
                <c:pt idx="229">
                  <c:v>2009</c:v>
                </c:pt>
                <c:pt idx="230">
                  <c:v>2009</c:v>
                </c:pt>
                <c:pt idx="231">
                  <c:v>2009</c:v>
                </c:pt>
                <c:pt idx="232">
                  <c:v>2009</c:v>
                </c:pt>
                <c:pt idx="233">
                  <c:v>2009</c:v>
                </c:pt>
                <c:pt idx="234">
                  <c:v>2009</c:v>
                </c:pt>
                <c:pt idx="235">
                  <c:v>2009</c:v>
                </c:pt>
                <c:pt idx="236">
                  <c:v>2009</c:v>
                </c:pt>
                <c:pt idx="237">
                  <c:v>2009</c:v>
                </c:pt>
                <c:pt idx="238">
                  <c:v>2009</c:v>
                </c:pt>
                <c:pt idx="239">
                  <c:v>2009</c:v>
                </c:pt>
                <c:pt idx="240">
                  <c:v>2010</c:v>
                </c:pt>
                <c:pt idx="241">
                  <c:v>2010</c:v>
                </c:pt>
                <c:pt idx="242">
                  <c:v>2010</c:v>
                </c:pt>
                <c:pt idx="243">
                  <c:v>2010</c:v>
                </c:pt>
                <c:pt idx="244">
                  <c:v>2010</c:v>
                </c:pt>
                <c:pt idx="245">
                  <c:v>2010</c:v>
                </c:pt>
                <c:pt idx="246">
                  <c:v>2010</c:v>
                </c:pt>
                <c:pt idx="247">
                  <c:v>2010</c:v>
                </c:pt>
                <c:pt idx="248">
                  <c:v>2010</c:v>
                </c:pt>
                <c:pt idx="249">
                  <c:v>2010</c:v>
                </c:pt>
                <c:pt idx="250">
                  <c:v>2010</c:v>
                </c:pt>
                <c:pt idx="251">
                  <c:v>2010</c:v>
                </c:pt>
                <c:pt idx="252">
                  <c:v>2011</c:v>
                </c:pt>
                <c:pt idx="253">
                  <c:v>2011</c:v>
                </c:pt>
                <c:pt idx="254">
                  <c:v>2011</c:v>
                </c:pt>
                <c:pt idx="255">
                  <c:v>2011</c:v>
                </c:pt>
                <c:pt idx="256">
                  <c:v>2011</c:v>
                </c:pt>
                <c:pt idx="257">
                  <c:v>2011</c:v>
                </c:pt>
                <c:pt idx="258">
                  <c:v>2011</c:v>
                </c:pt>
                <c:pt idx="259">
                  <c:v>2011</c:v>
                </c:pt>
                <c:pt idx="260">
                  <c:v>2011</c:v>
                </c:pt>
                <c:pt idx="261">
                  <c:v>2011</c:v>
                </c:pt>
                <c:pt idx="262">
                  <c:v>2011</c:v>
                </c:pt>
                <c:pt idx="263">
                  <c:v>2011</c:v>
                </c:pt>
                <c:pt idx="264">
                  <c:v>2012</c:v>
                </c:pt>
                <c:pt idx="265">
                  <c:v>2012</c:v>
                </c:pt>
                <c:pt idx="266">
                  <c:v>2012</c:v>
                </c:pt>
                <c:pt idx="267">
                  <c:v>2012</c:v>
                </c:pt>
                <c:pt idx="268">
                  <c:v>2012</c:v>
                </c:pt>
                <c:pt idx="269">
                  <c:v>2012</c:v>
                </c:pt>
                <c:pt idx="270">
                  <c:v>2012</c:v>
                </c:pt>
                <c:pt idx="271">
                  <c:v>2012</c:v>
                </c:pt>
                <c:pt idx="272">
                  <c:v>2012</c:v>
                </c:pt>
                <c:pt idx="273">
                  <c:v>2012</c:v>
                </c:pt>
                <c:pt idx="274">
                  <c:v>2012</c:v>
                </c:pt>
                <c:pt idx="275">
                  <c:v>2012</c:v>
                </c:pt>
                <c:pt idx="276">
                  <c:v>2013</c:v>
                </c:pt>
                <c:pt idx="277">
                  <c:v>2013</c:v>
                </c:pt>
                <c:pt idx="278">
                  <c:v>2013</c:v>
                </c:pt>
                <c:pt idx="279">
                  <c:v>2013</c:v>
                </c:pt>
                <c:pt idx="280">
                  <c:v>2013</c:v>
                </c:pt>
                <c:pt idx="281">
                  <c:v>2013</c:v>
                </c:pt>
                <c:pt idx="282">
                  <c:v>2013</c:v>
                </c:pt>
                <c:pt idx="283">
                  <c:v>2013</c:v>
                </c:pt>
                <c:pt idx="284">
                  <c:v>2013</c:v>
                </c:pt>
                <c:pt idx="285">
                  <c:v>2013</c:v>
                </c:pt>
                <c:pt idx="286">
                  <c:v>2013</c:v>
                </c:pt>
                <c:pt idx="287">
                  <c:v>2013</c:v>
                </c:pt>
                <c:pt idx="288">
                  <c:v>2014</c:v>
                </c:pt>
                <c:pt idx="289">
                  <c:v>2014</c:v>
                </c:pt>
                <c:pt idx="290">
                  <c:v>2014</c:v>
                </c:pt>
                <c:pt idx="291">
                  <c:v>2014</c:v>
                </c:pt>
                <c:pt idx="292">
                  <c:v>2014</c:v>
                </c:pt>
                <c:pt idx="293">
                  <c:v>2014</c:v>
                </c:pt>
                <c:pt idx="294">
                  <c:v>2014</c:v>
                </c:pt>
                <c:pt idx="295">
                  <c:v>2014</c:v>
                </c:pt>
                <c:pt idx="296">
                  <c:v>2014</c:v>
                </c:pt>
                <c:pt idx="297">
                  <c:v>2014</c:v>
                </c:pt>
                <c:pt idx="298">
                  <c:v>2014</c:v>
                </c:pt>
                <c:pt idx="299">
                  <c:v>2014</c:v>
                </c:pt>
                <c:pt idx="300">
                  <c:v>2015</c:v>
                </c:pt>
                <c:pt idx="301">
                  <c:v>2015</c:v>
                </c:pt>
                <c:pt idx="302">
                  <c:v>2015</c:v>
                </c:pt>
                <c:pt idx="303">
                  <c:v>2015</c:v>
                </c:pt>
                <c:pt idx="304">
                  <c:v>2015</c:v>
                </c:pt>
                <c:pt idx="305">
                  <c:v>2015</c:v>
                </c:pt>
                <c:pt idx="306">
                  <c:v>2015</c:v>
                </c:pt>
                <c:pt idx="307">
                  <c:v>2015</c:v>
                </c:pt>
                <c:pt idx="308">
                  <c:v>2015</c:v>
                </c:pt>
                <c:pt idx="309">
                  <c:v>2015</c:v>
                </c:pt>
                <c:pt idx="310">
                  <c:v>2015</c:v>
                </c:pt>
                <c:pt idx="311">
                  <c:v>2015</c:v>
                </c:pt>
                <c:pt idx="312">
                  <c:v>2016</c:v>
                </c:pt>
                <c:pt idx="313">
                  <c:v>2016</c:v>
                </c:pt>
                <c:pt idx="314">
                  <c:v>2016</c:v>
                </c:pt>
                <c:pt idx="315">
                  <c:v>2016</c:v>
                </c:pt>
                <c:pt idx="316">
                  <c:v>2016</c:v>
                </c:pt>
                <c:pt idx="317">
                  <c:v>2016</c:v>
                </c:pt>
                <c:pt idx="318">
                  <c:v>2016</c:v>
                </c:pt>
                <c:pt idx="319">
                  <c:v>2016</c:v>
                </c:pt>
                <c:pt idx="320">
                  <c:v>2016</c:v>
                </c:pt>
                <c:pt idx="321">
                  <c:v>2016</c:v>
                </c:pt>
                <c:pt idx="322">
                  <c:v>2016</c:v>
                </c:pt>
                <c:pt idx="323">
                  <c:v>2016</c:v>
                </c:pt>
                <c:pt idx="324">
                  <c:v>2017</c:v>
                </c:pt>
                <c:pt idx="325">
                  <c:v>2017</c:v>
                </c:pt>
                <c:pt idx="326">
                  <c:v>2017</c:v>
                </c:pt>
                <c:pt idx="327">
                  <c:v>2017</c:v>
                </c:pt>
                <c:pt idx="328">
                  <c:v>2017</c:v>
                </c:pt>
                <c:pt idx="329">
                  <c:v>2017</c:v>
                </c:pt>
                <c:pt idx="330">
                  <c:v>2017</c:v>
                </c:pt>
                <c:pt idx="331">
                  <c:v>2017</c:v>
                </c:pt>
                <c:pt idx="332">
                  <c:v>2017</c:v>
                </c:pt>
                <c:pt idx="333">
                  <c:v>2017</c:v>
                </c:pt>
                <c:pt idx="334">
                  <c:v>2017</c:v>
                </c:pt>
                <c:pt idx="335">
                  <c:v>2017</c:v>
                </c:pt>
                <c:pt idx="336">
                  <c:v>2018</c:v>
                </c:pt>
                <c:pt idx="337">
                  <c:v>2018</c:v>
                </c:pt>
                <c:pt idx="338">
                  <c:v>2018</c:v>
                </c:pt>
                <c:pt idx="339">
                  <c:v>2018</c:v>
                </c:pt>
                <c:pt idx="340">
                  <c:v>2018</c:v>
                </c:pt>
                <c:pt idx="341">
                  <c:v>2018</c:v>
                </c:pt>
                <c:pt idx="342">
                  <c:v>2018</c:v>
                </c:pt>
                <c:pt idx="343">
                  <c:v>2018</c:v>
                </c:pt>
                <c:pt idx="344">
                  <c:v>2018</c:v>
                </c:pt>
                <c:pt idx="345">
                  <c:v>2018</c:v>
                </c:pt>
                <c:pt idx="346">
                  <c:v>2018</c:v>
                </c:pt>
                <c:pt idx="347">
                  <c:v>2018</c:v>
                </c:pt>
                <c:pt idx="348">
                  <c:v>2019</c:v>
                </c:pt>
                <c:pt idx="349">
                  <c:v>2019</c:v>
                </c:pt>
                <c:pt idx="350">
                  <c:v>2019</c:v>
                </c:pt>
                <c:pt idx="351">
                  <c:v>2019</c:v>
                </c:pt>
                <c:pt idx="352">
                  <c:v>2019</c:v>
                </c:pt>
                <c:pt idx="353">
                  <c:v>2019</c:v>
                </c:pt>
                <c:pt idx="354">
                  <c:v>2019</c:v>
                </c:pt>
                <c:pt idx="355">
                  <c:v>2019</c:v>
                </c:pt>
                <c:pt idx="356">
                  <c:v>2019</c:v>
                </c:pt>
                <c:pt idx="357">
                  <c:v>2019</c:v>
                </c:pt>
                <c:pt idx="358">
                  <c:v>2019</c:v>
                </c:pt>
                <c:pt idx="359">
                  <c:v>2019</c:v>
                </c:pt>
                <c:pt idx="360">
                  <c:v>2020</c:v>
                </c:pt>
                <c:pt idx="361">
                  <c:v>2020</c:v>
                </c:pt>
                <c:pt idx="362">
                  <c:v>2020</c:v>
                </c:pt>
                <c:pt idx="363">
                  <c:v>2020</c:v>
                </c:pt>
                <c:pt idx="364">
                  <c:v>2020</c:v>
                </c:pt>
                <c:pt idx="365">
                  <c:v>2020</c:v>
                </c:pt>
                <c:pt idx="366">
                  <c:v>2020</c:v>
                </c:pt>
                <c:pt idx="367">
                  <c:v>2020</c:v>
                </c:pt>
                <c:pt idx="368">
                  <c:v>2020</c:v>
                </c:pt>
                <c:pt idx="369">
                  <c:v>2020</c:v>
                </c:pt>
                <c:pt idx="370">
                  <c:v>2020</c:v>
                </c:pt>
                <c:pt idx="371">
                  <c:v>2020</c:v>
                </c:pt>
                <c:pt idx="372">
                  <c:v>2021</c:v>
                </c:pt>
                <c:pt idx="373">
                  <c:v>2021</c:v>
                </c:pt>
                <c:pt idx="374">
                  <c:v>2021</c:v>
                </c:pt>
                <c:pt idx="375">
                  <c:v>2021</c:v>
                </c:pt>
                <c:pt idx="376">
                  <c:v>2021</c:v>
                </c:pt>
                <c:pt idx="377">
                  <c:v>2021</c:v>
                </c:pt>
                <c:pt idx="378">
                  <c:v>2021</c:v>
                </c:pt>
                <c:pt idx="379">
                  <c:v>2021</c:v>
                </c:pt>
                <c:pt idx="380">
                  <c:v>2021</c:v>
                </c:pt>
                <c:pt idx="381">
                  <c:v>2021</c:v>
                </c:pt>
                <c:pt idx="382">
                  <c:v>2021</c:v>
                </c:pt>
                <c:pt idx="383">
                  <c:v>2021</c:v>
                </c:pt>
                <c:pt idx="384">
                  <c:v>2022</c:v>
                </c:pt>
                <c:pt idx="385">
                  <c:v>2022</c:v>
                </c:pt>
                <c:pt idx="386">
                  <c:v>2022</c:v>
                </c:pt>
                <c:pt idx="387">
                  <c:v>2022</c:v>
                </c:pt>
                <c:pt idx="388">
                  <c:v>2022</c:v>
                </c:pt>
                <c:pt idx="389">
                  <c:v>2022</c:v>
                </c:pt>
                <c:pt idx="390">
                  <c:v>2022</c:v>
                </c:pt>
                <c:pt idx="391">
                  <c:v>2022</c:v>
                </c:pt>
                <c:pt idx="392">
                  <c:v>2022</c:v>
                </c:pt>
                <c:pt idx="393">
                  <c:v>2022</c:v>
                </c:pt>
                <c:pt idx="394">
                  <c:v>2022</c:v>
                </c:pt>
                <c:pt idx="395">
                  <c:v>2022</c:v>
                </c:pt>
                <c:pt idx="396">
                  <c:v>2023</c:v>
                </c:pt>
                <c:pt idx="397">
                  <c:v>2023</c:v>
                </c:pt>
                <c:pt idx="398">
                  <c:v>2023</c:v>
                </c:pt>
                <c:pt idx="399">
                  <c:v>2023</c:v>
                </c:pt>
                <c:pt idx="400">
                  <c:v>2023</c:v>
                </c:pt>
                <c:pt idx="401">
                  <c:v>2023</c:v>
                </c:pt>
                <c:pt idx="402">
                  <c:v>2023</c:v>
                </c:pt>
              </c:numCache>
            </c:numRef>
          </c:cat>
          <c:val>
            <c:numRef>
              <c:f>Sheet1!$C$2:$C$404</c:f>
              <c:numCache>
                <c:formatCode>General</c:formatCode>
                <c:ptCount val="403"/>
                <c:pt idx="6" formatCode="0%">
                  <c:v>0.75</c:v>
                </c:pt>
                <c:pt idx="7" formatCode="0%">
                  <c:v>0.75</c:v>
                </c:pt>
                <c:pt idx="8" formatCode="0%">
                  <c:v>0.75</c:v>
                </c:pt>
                <c:pt idx="9" formatCode="0%">
                  <c:v>0.75</c:v>
                </c:pt>
                <c:pt idx="10" formatCode="0%">
                  <c:v>0.75</c:v>
                </c:pt>
                <c:pt idx="11" formatCode="0%">
                  <c:v>0.75</c:v>
                </c:pt>
                <c:pt idx="12" formatCode="0%">
                  <c:v>0.75</c:v>
                </c:pt>
                <c:pt idx="13" formatCode="0%">
                  <c:v>0.75</c:v>
                </c:pt>
                <c:pt idx="14" formatCode="0%">
                  <c:v>0.75</c:v>
                </c:pt>
                <c:pt idx="134" formatCode="0%">
                  <c:v>0.75</c:v>
                </c:pt>
                <c:pt idx="135" formatCode="0%">
                  <c:v>0.75</c:v>
                </c:pt>
                <c:pt idx="136" formatCode="0%">
                  <c:v>0.75</c:v>
                </c:pt>
                <c:pt idx="137" formatCode="0%">
                  <c:v>0.75</c:v>
                </c:pt>
                <c:pt idx="138" formatCode="0%">
                  <c:v>0.75</c:v>
                </c:pt>
                <c:pt idx="139" formatCode="0%">
                  <c:v>0.75</c:v>
                </c:pt>
                <c:pt idx="140" formatCode="0%">
                  <c:v>0.75</c:v>
                </c:pt>
                <c:pt idx="141" formatCode="0%">
                  <c:v>0.75</c:v>
                </c:pt>
                <c:pt idx="142" formatCode="0%">
                  <c:v>0.75</c:v>
                </c:pt>
                <c:pt idx="215" formatCode="0%">
                  <c:v>0.75</c:v>
                </c:pt>
                <c:pt idx="216" formatCode="0%">
                  <c:v>0.75</c:v>
                </c:pt>
                <c:pt idx="217" formatCode="0%">
                  <c:v>0.75</c:v>
                </c:pt>
                <c:pt idx="218" formatCode="0%">
                  <c:v>0.75</c:v>
                </c:pt>
                <c:pt idx="219" formatCode="0%">
                  <c:v>0.75</c:v>
                </c:pt>
                <c:pt idx="220" formatCode="0%">
                  <c:v>0.75</c:v>
                </c:pt>
                <c:pt idx="221" formatCode="0%">
                  <c:v>0.75</c:v>
                </c:pt>
                <c:pt idx="222" formatCode="0%">
                  <c:v>0.75</c:v>
                </c:pt>
                <c:pt idx="223" formatCode="0%">
                  <c:v>0.75</c:v>
                </c:pt>
                <c:pt idx="224" formatCode="0%">
                  <c:v>0.75</c:v>
                </c:pt>
                <c:pt idx="225" formatCode="0%">
                  <c:v>0.75</c:v>
                </c:pt>
                <c:pt idx="226" formatCode="0%">
                  <c:v>0.75</c:v>
                </c:pt>
                <c:pt idx="227" formatCode="0%">
                  <c:v>0.75</c:v>
                </c:pt>
                <c:pt idx="228" formatCode="0%">
                  <c:v>0.75</c:v>
                </c:pt>
                <c:pt idx="229" formatCode="0%">
                  <c:v>0.75</c:v>
                </c:pt>
                <c:pt idx="230" formatCode="0%">
                  <c:v>0.75</c:v>
                </c:pt>
                <c:pt idx="231" formatCode="0%">
                  <c:v>0.75</c:v>
                </c:pt>
                <c:pt idx="232" formatCode="0%">
                  <c:v>0.75</c:v>
                </c:pt>
                <c:pt idx="233" formatCode="0%">
                  <c:v>0.75</c:v>
                </c:pt>
                <c:pt idx="361" formatCode="0%">
                  <c:v>0.75</c:v>
                </c:pt>
                <c:pt idx="362" formatCode="0%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A4-4319-A00D-A76AB3CBED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5069432"/>
        <c:axId val="735066912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Labor force participation rate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Sheet1!$A$2:$A$404</c:f>
              <c:numCache>
                <c:formatCode>General</c:formatCode>
                <c:ptCount val="403"/>
                <c:pt idx="0">
                  <c:v>1990</c:v>
                </c:pt>
                <c:pt idx="1">
                  <c:v>1990</c:v>
                </c:pt>
                <c:pt idx="2">
                  <c:v>1990</c:v>
                </c:pt>
                <c:pt idx="3">
                  <c:v>1990</c:v>
                </c:pt>
                <c:pt idx="4">
                  <c:v>1990</c:v>
                </c:pt>
                <c:pt idx="5">
                  <c:v>1990</c:v>
                </c:pt>
                <c:pt idx="6">
                  <c:v>1990</c:v>
                </c:pt>
                <c:pt idx="7">
                  <c:v>1990</c:v>
                </c:pt>
                <c:pt idx="8">
                  <c:v>1990</c:v>
                </c:pt>
                <c:pt idx="9">
                  <c:v>1990</c:v>
                </c:pt>
                <c:pt idx="10">
                  <c:v>1990</c:v>
                </c:pt>
                <c:pt idx="11">
                  <c:v>1990</c:v>
                </c:pt>
                <c:pt idx="12">
                  <c:v>1991</c:v>
                </c:pt>
                <c:pt idx="13">
                  <c:v>1991</c:v>
                </c:pt>
                <c:pt idx="14">
                  <c:v>1991</c:v>
                </c:pt>
                <c:pt idx="15">
                  <c:v>1991</c:v>
                </c:pt>
                <c:pt idx="16">
                  <c:v>1991</c:v>
                </c:pt>
                <c:pt idx="17">
                  <c:v>1991</c:v>
                </c:pt>
                <c:pt idx="18">
                  <c:v>1991</c:v>
                </c:pt>
                <c:pt idx="19">
                  <c:v>1991</c:v>
                </c:pt>
                <c:pt idx="20">
                  <c:v>1991</c:v>
                </c:pt>
                <c:pt idx="21">
                  <c:v>1991</c:v>
                </c:pt>
                <c:pt idx="22">
                  <c:v>1991</c:v>
                </c:pt>
                <c:pt idx="23">
                  <c:v>1991</c:v>
                </c:pt>
                <c:pt idx="24">
                  <c:v>1992</c:v>
                </c:pt>
                <c:pt idx="25">
                  <c:v>1992</c:v>
                </c:pt>
                <c:pt idx="26">
                  <c:v>1992</c:v>
                </c:pt>
                <c:pt idx="27">
                  <c:v>1992</c:v>
                </c:pt>
                <c:pt idx="28">
                  <c:v>1992</c:v>
                </c:pt>
                <c:pt idx="29">
                  <c:v>1992</c:v>
                </c:pt>
                <c:pt idx="30">
                  <c:v>1992</c:v>
                </c:pt>
                <c:pt idx="31">
                  <c:v>1992</c:v>
                </c:pt>
                <c:pt idx="32">
                  <c:v>1992</c:v>
                </c:pt>
                <c:pt idx="33">
                  <c:v>1992</c:v>
                </c:pt>
                <c:pt idx="34">
                  <c:v>1992</c:v>
                </c:pt>
                <c:pt idx="35">
                  <c:v>1992</c:v>
                </c:pt>
                <c:pt idx="36">
                  <c:v>1993</c:v>
                </c:pt>
                <c:pt idx="37">
                  <c:v>1993</c:v>
                </c:pt>
                <c:pt idx="38">
                  <c:v>1993</c:v>
                </c:pt>
                <c:pt idx="39">
                  <c:v>1993</c:v>
                </c:pt>
                <c:pt idx="40">
                  <c:v>1993</c:v>
                </c:pt>
                <c:pt idx="41">
                  <c:v>1993</c:v>
                </c:pt>
                <c:pt idx="42">
                  <c:v>1993</c:v>
                </c:pt>
                <c:pt idx="43">
                  <c:v>1993</c:v>
                </c:pt>
                <c:pt idx="44">
                  <c:v>1993</c:v>
                </c:pt>
                <c:pt idx="45">
                  <c:v>1993</c:v>
                </c:pt>
                <c:pt idx="46">
                  <c:v>1993</c:v>
                </c:pt>
                <c:pt idx="47">
                  <c:v>1993</c:v>
                </c:pt>
                <c:pt idx="48">
                  <c:v>1994</c:v>
                </c:pt>
                <c:pt idx="49">
                  <c:v>1994</c:v>
                </c:pt>
                <c:pt idx="50">
                  <c:v>1994</c:v>
                </c:pt>
                <c:pt idx="51">
                  <c:v>1994</c:v>
                </c:pt>
                <c:pt idx="52">
                  <c:v>1994</c:v>
                </c:pt>
                <c:pt idx="53">
                  <c:v>1994</c:v>
                </c:pt>
                <c:pt idx="54">
                  <c:v>1994</c:v>
                </c:pt>
                <c:pt idx="55">
                  <c:v>1994</c:v>
                </c:pt>
                <c:pt idx="56">
                  <c:v>1994</c:v>
                </c:pt>
                <c:pt idx="57">
                  <c:v>1994</c:v>
                </c:pt>
                <c:pt idx="58">
                  <c:v>1994</c:v>
                </c:pt>
                <c:pt idx="59">
                  <c:v>1994</c:v>
                </c:pt>
                <c:pt idx="60">
                  <c:v>1995</c:v>
                </c:pt>
                <c:pt idx="61">
                  <c:v>1995</c:v>
                </c:pt>
                <c:pt idx="62">
                  <c:v>1995</c:v>
                </c:pt>
                <c:pt idx="63">
                  <c:v>1995</c:v>
                </c:pt>
                <c:pt idx="64">
                  <c:v>1995</c:v>
                </c:pt>
                <c:pt idx="65">
                  <c:v>1995</c:v>
                </c:pt>
                <c:pt idx="66">
                  <c:v>1995</c:v>
                </c:pt>
                <c:pt idx="67">
                  <c:v>1995</c:v>
                </c:pt>
                <c:pt idx="68">
                  <c:v>1995</c:v>
                </c:pt>
                <c:pt idx="69">
                  <c:v>1995</c:v>
                </c:pt>
                <c:pt idx="70">
                  <c:v>1995</c:v>
                </c:pt>
                <c:pt idx="71">
                  <c:v>1995</c:v>
                </c:pt>
                <c:pt idx="72">
                  <c:v>1996</c:v>
                </c:pt>
                <c:pt idx="73">
                  <c:v>1996</c:v>
                </c:pt>
                <c:pt idx="74">
                  <c:v>1996</c:v>
                </c:pt>
                <c:pt idx="75">
                  <c:v>1996</c:v>
                </c:pt>
                <c:pt idx="76">
                  <c:v>1996</c:v>
                </c:pt>
                <c:pt idx="77">
                  <c:v>1996</c:v>
                </c:pt>
                <c:pt idx="78">
                  <c:v>1996</c:v>
                </c:pt>
                <c:pt idx="79">
                  <c:v>1996</c:v>
                </c:pt>
                <c:pt idx="80">
                  <c:v>1996</c:v>
                </c:pt>
                <c:pt idx="81">
                  <c:v>1996</c:v>
                </c:pt>
                <c:pt idx="82">
                  <c:v>1996</c:v>
                </c:pt>
                <c:pt idx="83">
                  <c:v>1996</c:v>
                </c:pt>
                <c:pt idx="84">
                  <c:v>1997</c:v>
                </c:pt>
                <c:pt idx="85">
                  <c:v>1997</c:v>
                </c:pt>
                <c:pt idx="86">
                  <c:v>1997</c:v>
                </c:pt>
                <c:pt idx="87">
                  <c:v>1997</c:v>
                </c:pt>
                <c:pt idx="88">
                  <c:v>1997</c:v>
                </c:pt>
                <c:pt idx="89">
                  <c:v>1997</c:v>
                </c:pt>
                <c:pt idx="90">
                  <c:v>1997</c:v>
                </c:pt>
                <c:pt idx="91">
                  <c:v>1997</c:v>
                </c:pt>
                <c:pt idx="92">
                  <c:v>1997</c:v>
                </c:pt>
                <c:pt idx="93">
                  <c:v>1997</c:v>
                </c:pt>
                <c:pt idx="94">
                  <c:v>1997</c:v>
                </c:pt>
                <c:pt idx="95">
                  <c:v>1997</c:v>
                </c:pt>
                <c:pt idx="96">
                  <c:v>1998</c:v>
                </c:pt>
                <c:pt idx="97">
                  <c:v>1998</c:v>
                </c:pt>
                <c:pt idx="98">
                  <c:v>1998</c:v>
                </c:pt>
                <c:pt idx="99">
                  <c:v>1998</c:v>
                </c:pt>
                <c:pt idx="100">
                  <c:v>1998</c:v>
                </c:pt>
                <c:pt idx="101">
                  <c:v>1998</c:v>
                </c:pt>
                <c:pt idx="102">
                  <c:v>1998</c:v>
                </c:pt>
                <c:pt idx="103">
                  <c:v>1998</c:v>
                </c:pt>
                <c:pt idx="104">
                  <c:v>1998</c:v>
                </c:pt>
                <c:pt idx="105">
                  <c:v>1998</c:v>
                </c:pt>
                <c:pt idx="106">
                  <c:v>1998</c:v>
                </c:pt>
                <c:pt idx="107">
                  <c:v>1998</c:v>
                </c:pt>
                <c:pt idx="108">
                  <c:v>1999</c:v>
                </c:pt>
                <c:pt idx="109">
                  <c:v>1999</c:v>
                </c:pt>
                <c:pt idx="110">
                  <c:v>1999</c:v>
                </c:pt>
                <c:pt idx="111">
                  <c:v>1999</c:v>
                </c:pt>
                <c:pt idx="112">
                  <c:v>1999</c:v>
                </c:pt>
                <c:pt idx="113">
                  <c:v>1999</c:v>
                </c:pt>
                <c:pt idx="114">
                  <c:v>1999</c:v>
                </c:pt>
                <c:pt idx="115">
                  <c:v>1999</c:v>
                </c:pt>
                <c:pt idx="116">
                  <c:v>1999</c:v>
                </c:pt>
                <c:pt idx="117">
                  <c:v>1999</c:v>
                </c:pt>
                <c:pt idx="118">
                  <c:v>1999</c:v>
                </c:pt>
                <c:pt idx="119">
                  <c:v>1999</c:v>
                </c:pt>
                <c:pt idx="120">
                  <c:v>2000</c:v>
                </c:pt>
                <c:pt idx="121">
                  <c:v>2000</c:v>
                </c:pt>
                <c:pt idx="122">
                  <c:v>2000</c:v>
                </c:pt>
                <c:pt idx="123">
                  <c:v>2000</c:v>
                </c:pt>
                <c:pt idx="124">
                  <c:v>2000</c:v>
                </c:pt>
                <c:pt idx="125">
                  <c:v>2000</c:v>
                </c:pt>
                <c:pt idx="126">
                  <c:v>2000</c:v>
                </c:pt>
                <c:pt idx="127">
                  <c:v>2000</c:v>
                </c:pt>
                <c:pt idx="128">
                  <c:v>2000</c:v>
                </c:pt>
                <c:pt idx="129">
                  <c:v>2000</c:v>
                </c:pt>
                <c:pt idx="130">
                  <c:v>2000</c:v>
                </c:pt>
                <c:pt idx="131">
                  <c:v>2000</c:v>
                </c:pt>
                <c:pt idx="132">
                  <c:v>2001</c:v>
                </c:pt>
                <c:pt idx="133">
                  <c:v>2001</c:v>
                </c:pt>
                <c:pt idx="134">
                  <c:v>2001</c:v>
                </c:pt>
                <c:pt idx="135">
                  <c:v>2001</c:v>
                </c:pt>
                <c:pt idx="136">
                  <c:v>2001</c:v>
                </c:pt>
                <c:pt idx="137">
                  <c:v>2001</c:v>
                </c:pt>
                <c:pt idx="138">
                  <c:v>2001</c:v>
                </c:pt>
                <c:pt idx="139">
                  <c:v>2001</c:v>
                </c:pt>
                <c:pt idx="140">
                  <c:v>2001</c:v>
                </c:pt>
                <c:pt idx="141">
                  <c:v>2001</c:v>
                </c:pt>
                <c:pt idx="142">
                  <c:v>2001</c:v>
                </c:pt>
                <c:pt idx="143">
                  <c:v>2001</c:v>
                </c:pt>
                <c:pt idx="144">
                  <c:v>2002</c:v>
                </c:pt>
                <c:pt idx="145">
                  <c:v>2002</c:v>
                </c:pt>
                <c:pt idx="146">
                  <c:v>2002</c:v>
                </c:pt>
                <c:pt idx="147">
                  <c:v>2002</c:v>
                </c:pt>
                <c:pt idx="148">
                  <c:v>2002</c:v>
                </c:pt>
                <c:pt idx="149">
                  <c:v>2002</c:v>
                </c:pt>
                <c:pt idx="150">
                  <c:v>2002</c:v>
                </c:pt>
                <c:pt idx="151">
                  <c:v>2002</c:v>
                </c:pt>
                <c:pt idx="152">
                  <c:v>2002</c:v>
                </c:pt>
                <c:pt idx="153">
                  <c:v>2002</c:v>
                </c:pt>
                <c:pt idx="154">
                  <c:v>2002</c:v>
                </c:pt>
                <c:pt idx="155">
                  <c:v>2002</c:v>
                </c:pt>
                <c:pt idx="156">
                  <c:v>2003</c:v>
                </c:pt>
                <c:pt idx="157">
                  <c:v>2003</c:v>
                </c:pt>
                <c:pt idx="158">
                  <c:v>2003</c:v>
                </c:pt>
                <c:pt idx="159">
                  <c:v>2003</c:v>
                </c:pt>
                <c:pt idx="160">
                  <c:v>2003</c:v>
                </c:pt>
                <c:pt idx="161">
                  <c:v>2003</c:v>
                </c:pt>
                <c:pt idx="162">
                  <c:v>2003</c:v>
                </c:pt>
                <c:pt idx="163">
                  <c:v>2003</c:v>
                </c:pt>
                <c:pt idx="164">
                  <c:v>2003</c:v>
                </c:pt>
                <c:pt idx="165">
                  <c:v>2003</c:v>
                </c:pt>
                <c:pt idx="166">
                  <c:v>2003</c:v>
                </c:pt>
                <c:pt idx="167">
                  <c:v>2003</c:v>
                </c:pt>
                <c:pt idx="168">
                  <c:v>2004</c:v>
                </c:pt>
                <c:pt idx="169">
                  <c:v>2004</c:v>
                </c:pt>
                <c:pt idx="170">
                  <c:v>2004</c:v>
                </c:pt>
                <c:pt idx="171">
                  <c:v>2004</c:v>
                </c:pt>
                <c:pt idx="172">
                  <c:v>2004</c:v>
                </c:pt>
                <c:pt idx="173">
                  <c:v>2004</c:v>
                </c:pt>
                <c:pt idx="174">
                  <c:v>2004</c:v>
                </c:pt>
                <c:pt idx="175">
                  <c:v>2004</c:v>
                </c:pt>
                <c:pt idx="176">
                  <c:v>2004</c:v>
                </c:pt>
                <c:pt idx="177">
                  <c:v>2004</c:v>
                </c:pt>
                <c:pt idx="178">
                  <c:v>2004</c:v>
                </c:pt>
                <c:pt idx="179">
                  <c:v>2004</c:v>
                </c:pt>
                <c:pt idx="180">
                  <c:v>2005</c:v>
                </c:pt>
                <c:pt idx="181">
                  <c:v>2005</c:v>
                </c:pt>
                <c:pt idx="182">
                  <c:v>2005</c:v>
                </c:pt>
                <c:pt idx="183">
                  <c:v>2005</c:v>
                </c:pt>
                <c:pt idx="184">
                  <c:v>2005</c:v>
                </c:pt>
                <c:pt idx="185">
                  <c:v>2005</c:v>
                </c:pt>
                <c:pt idx="186">
                  <c:v>2005</c:v>
                </c:pt>
                <c:pt idx="187">
                  <c:v>2005</c:v>
                </c:pt>
                <c:pt idx="188">
                  <c:v>2005</c:v>
                </c:pt>
                <c:pt idx="189">
                  <c:v>2005</c:v>
                </c:pt>
                <c:pt idx="190">
                  <c:v>2005</c:v>
                </c:pt>
                <c:pt idx="191">
                  <c:v>2005</c:v>
                </c:pt>
                <c:pt idx="192">
                  <c:v>2006</c:v>
                </c:pt>
                <c:pt idx="193">
                  <c:v>2006</c:v>
                </c:pt>
                <c:pt idx="194">
                  <c:v>2006</c:v>
                </c:pt>
                <c:pt idx="195">
                  <c:v>2006</c:v>
                </c:pt>
                <c:pt idx="196">
                  <c:v>2006</c:v>
                </c:pt>
                <c:pt idx="197">
                  <c:v>2006</c:v>
                </c:pt>
                <c:pt idx="198">
                  <c:v>2006</c:v>
                </c:pt>
                <c:pt idx="199">
                  <c:v>2006</c:v>
                </c:pt>
                <c:pt idx="200">
                  <c:v>2006</c:v>
                </c:pt>
                <c:pt idx="201">
                  <c:v>2006</c:v>
                </c:pt>
                <c:pt idx="202">
                  <c:v>2006</c:v>
                </c:pt>
                <c:pt idx="203">
                  <c:v>2006</c:v>
                </c:pt>
                <c:pt idx="204">
                  <c:v>2007</c:v>
                </c:pt>
                <c:pt idx="205">
                  <c:v>2007</c:v>
                </c:pt>
                <c:pt idx="206">
                  <c:v>2007</c:v>
                </c:pt>
                <c:pt idx="207">
                  <c:v>2007</c:v>
                </c:pt>
                <c:pt idx="208">
                  <c:v>2007</c:v>
                </c:pt>
                <c:pt idx="209">
                  <c:v>2007</c:v>
                </c:pt>
                <c:pt idx="210">
                  <c:v>2007</c:v>
                </c:pt>
                <c:pt idx="211">
                  <c:v>2007</c:v>
                </c:pt>
                <c:pt idx="212">
                  <c:v>2007</c:v>
                </c:pt>
                <c:pt idx="213">
                  <c:v>2007</c:v>
                </c:pt>
                <c:pt idx="214">
                  <c:v>2007</c:v>
                </c:pt>
                <c:pt idx="215">
                  <c:v>2007</c:v>
                </c:pt>
                <c:pt idx="216">
                  <c:v>2008</c:v>
                </c:pt>
                <c:pt idx="217">
                  <c:v>2008</c:v>
                </c:pt>
                <c:pt idx="218">
                  <c:v>2008</c:v>
                </c:pt>
                <c:pt idx="219">
                  <c:v>2008</c:v>
                </c:pt>
                <c:pt idx="220">
                  <c:v>2008</c:v>
                </c:pt>
                <c:pt idx="221">
                  <c:v>2008</c:v>
                </c:pt>
                <c:pt idx="222">
                  <c:v>2008</c:v>
                </c:pt>
                <c:pt idx="223">
                  <c:v>2008</c:v>
                </c:pt>
                <c:pt idx="224">
                  <c:v>2008</c:v>
                </c:pt>
                <c:pt idx="225">
                  <c:v>2008</c:v>
                </c:pt>
                <c:pt idx="226">
                  <c:v>2008</c:v>
                </c:pt>
                <c:pt idx="227">
                  <c:v>2008</c:v>
                </c:pt>
                <c:pt idx="228">
                  <c:v>2009</c:v>
                </c:pt>
                <c:pt idx="229">
                  <c:v>2009</c:v>
                </c:pt>
                <c:pt idx="230">
                  <c:v>2009</c:v>
                </c:pt>
                <c:pt idx="231">
                  <c:v>2009</c:v>
                </c:pt>
                <c:pt idx="232">
                  <c:v>2009</c:v>
                </c:pt>
                <c:pt idx="233">
                  <c:v>2009</c:v>
                </c:pt>
                <c:pt idx="234">
                  <c:v>2009</c:v>
                </c:pt>
                <c:pt idx="235">
                  <c:v>2009</c:v>
                </c:pt>
                <c:pt idx="236">
                  <c:v>2009</c:v>
                </c:pt>
                <c:pt idx="237">
                  <c:v>2009</c:v>
                </c:pt>
                <c:pt idx="238">
                  <c:v>2009</c:v>
                </c:pt>
                <c:pt idx="239">
                  <c:v>2009</c:v>
                </c:pt>
                <c:pt idx="240">
                  <c:v>2010</c:v>
                </c:pt>
                <c:pt idx="241">
                  <c:v>2010</c:v>
                </c:pt>
                <c:pt idx="242">
                  <c:v>2010</c:v>
                </c:pt>
                <c:pt idx="243">
                  <c:v>2010</c:v>
                </c:pt>
                <c:pt idx="244">
                  <c:v>2010</c:v>
                </c:pt>
                <c:pt idx="245">
                  <c:v>2010</c:v>
                </c:pt>
                <c:pt idx="246">
                  <c:v>2010</c:v>
                </c:pt>
                <c:pt idx="247">
                  <c:v>2010</c:v>
                </c:pt>
                <c:pt idx="248">
                  <c:v>2010</c:v>
                </c:pt>
                <c:pt idx="249">
                  <c:v>2010</c:v>
                </c:pt>
                <c:pt idx="250">
                  <c:v>2010</c:v>
                </c:pt>
                <c:pt idx="251">
                  <c:v>2010</c:v>
                </c:pt>
                <c:pt idx="252">
                  <c:v>2011</c:v>
                </c:pt>
                <c:pt idx="253">
                  <c:v>2011</c:v>
                </c:pt>
                <c:pt idx="254">
                  <c:v>2011</c:v>
                </c:pt>
                <c:pt idx="255">
                  <c:v>2011</c:v>
                </c:pt>
                <c:pt idx="256">
                  <c:v>2011</c:v>
                </c:pt>
                <c:pt idx="257">
                  <c:v>2011</c:v>
                </c:pt>
                <c:pt idx="258">
                  <c:v>2011</c:v>
                </c:pt>
                <c:pt idx="259">
                  <c:v>2011</c:v>
                </c:pt>
                <c:pt idx="260">
                  <c:v>2011</c:v>
                </c:pt>
                <c:pt idx="261">
                  <c:v>2011</c:v>
                </c:pt>
                <c:pt idx="262">
                  <c:v>2011</c:v>
                </c:pt>
                <c:pt idx="263">
                  <c:v>2011</c:v>
                </c:pt>
                <c:pt idx="264">
                  <c:v>2012</c:v>
                </c:pt>
                <c:pt idx="265">
                  <c:v>2012</c:v>
                </c:pt>
                <c:pt idx="266">
                  <c:v>2012</c:v>
                </c:pt>
                <c:pt idx="267">
                  <c:v>2012</c:v>
                </c:pt>
                <c:pt idx="268">
                  <c:v>2012</c:v>
                </c:pt>
                <c:pt idx="269">
                  <c:v>2012</c:v>
                </c:pt>
                <c:pt idx="270">
                  <c:v>2012</c:v>
                </c:pt>
                <c:pt idx="271">
                  <c:v>2012</c:v>
                </c:pt>
                <c:pt idx="272">
                  <c:v>2012</c:v>
                </c:pt>
                <c:pt idx="273">
                  <c:v>2012</c:v>
                </c:pt>
                <c:pt idx="274">
                  <c:v>2012</c:v>
                </c:pt>
                <c:pt idx="275">
                  <c:v>2012</c:v>
                </c:pt>
                <c:pt idx="276">
                  <c:v>2013</c:v>
                </c:pt>
                <c:pt idx="277">
                  <c:v>2013</c:v>
                </c:pt>
                <c:pt idx="278">
                  <c:v>2013</c:v>
                </c:pt>
                <c:pt idx="279">
                  <c:v>2013</c:v>
                </c:pt>
                <c:pt idx="280">
                  <c:v>2013</c:v>
                </c:pt>
                <c:pt idx="281">
                  <c:v>2013</c:v>
                </c:pt>
                <c:pt idx="282">
                  <c:v>2013</c:v>
                </c:pt>
                <c:pt idx="283">
                  <c:v>2013</c:v>
                </c:pt>
                <c:pt idx="284">
                  <c:v>2013</c:v>
                </c:pt>
                <c:pt idx="285">
                  <c:v>2013</c:v>
                </c:pt>
                <c:pt idx="286">
                  <c:v>2013</c:v>
                </c:pt>
                <c:pt idx="287">
                  <c:v>2013</c:v>
                </c:pt>
                <c:pt idx="288">
                  <c:v>2014</c:v>
                </c:pt>
                <c:pt idx="289">
                  <c:v>2014</c:v>
                </c:pt>
                <c:pt idx="290">
                  <c:v>2014</c:v>
                </c:pt>
                <c:pt idx="291">
                  <c:v>2014</c:v>
                </c:pt>
                <c:pt idx="292">
                  <c:v>2014</c:v>
                </c:pt>
                <c:pt idx="293">
                  <c:v>2014</c:v>
                </c:pt>
                <c:pt idx="294">
                  <c:v>2014</c:v>
                </c:pt>
                <c:pt idx="295">
                  <c:v>2014</c:v>
                </c:pt>
                <c:pt idx="296">
                  <c:v>2014</c:v>
                </c:pt>
                <c:pt idx="297">
                  <c:v>2014</c:v>
                </c:pt>
                <c:pt idx="298">
                  <c:v>2014</c:v>
                </c:pt>
                <c:pt idx="299">
                  <c:v>2014</c:v>
                </c:pt>
                <c:pt idx="300">
                  <c:v>2015</c:v>
                </c:pt>
                <c:pt idx="301">
                  <c:v>2015</c:v>
                </c:pt>
                <c:pt idx="302">
                  <c:v>2015</c:v>
                </c:pt>
                <c:pt idx="303">
                  <c:v>2015</c:v>
                </c:pt>
                <c:pt idx="304">
                  <c:v>2015</c:v>
                </c:pt>
                <c:pt idx="305">
                  <c:v>2015</c:v>
                </c:pt>
                <c:pt idx="306">
                  <c:v>2015</c:v>
                </c:pt>
                <c:pt idx="307">
                  <c:v>2015</c:v>
                </c:pt>
                <c:pt idx="308">
                  <c:v>2015</c:v>
                </c:pt>
                <c:pt idx="309">
                  <c:v>2015</c:v>
                </c:pt>
                <c:pt idx="310">
                  <c:v>2015</c:v>
                </c:pt>
                <c:pt idx="311">
                  <c:v>2015</c:v>
                </c:pt>
                <c:pt idx="312">
                  <c:v>2016</c:v>
                </c:pt>
                <c:pt idx="313">
                  <c:v>2016</c:v>
                </c:pt>
                <c:pt idx="314">
                  <c:v>2016</c:v>
                </c:pt>
                <c:pt idx="315">
                  <c:v>2016</c:v>
                </c:pt>
                <c:pt idx="316">
                  <c:v>2016</c:v>
                </c:pt>
                <c:pt idx="317">
                  <c:v>2016</c:v>
                </c:pt>
                <c:pt idx="318">
                  <c:v>2016</c:v>
                </c:pt>
                <c:pt idx="319">
                  <c:v>2016</c:v>
                </c:pt>
                <c:pt idx="320">
                  <c:v>2016</c:v>
                </c:pt>
                <c:pt idx="321">
                  <c:v>2016</c:v>
                </c:pt>
                <c:pt idx="322">
                  <c:v>2016</c:v>
                </c:pt>
                <c:pt idx="323">
                  <c:v>2016</c:v>
                </c:pt>
                <c:pt idx="324">
                  <c:v>2017</c:v>
                </c:pt>
                <c:pt idx="325">
                  <c:v>2017</c:v>
                </c:pt>
                <c:pt idx="326">
                  <c:v>2017</c:v>
                </c:pt>
                <c:pt idx="327">
                  <c:v>2017</c:v>
                </c:pt>
                <c:pt idx="328">
                  <c:v>2017</c:v>
                </c:pt>
                <c:pt idx="329">
                  <c:v>2017</c:v>
                </c:pt>
                <c:pt idx="330">
                  <c:v>2017</c:v>
                </c:pt>
                <c:pt idx="331">
                  <c:v>2017</c:v>
                </c:pt>
                <c:pt idx="332">
                  <c:v>2017</c:v>
                </c:pt>
                <c:pt idx="333">
                  <c:v>2017</c:v>
                </c:pt>
                <c:pt idx="334">
                  <c:v>2017</c:v>
                </c:pt>
                <c:pt idx="335">
                  <c:v>2017</c:v>
                </c:pt>
                <c:pt idx="336">
                  <c:v>2018</c:v>
                </c:pt>
                <c:pt idx="337">
                  <c:v>2018</c:v>
                </c:pt>
                <c:pt idx="338">
                  <c:v>2018</c:v>
                </c:pt>
                <c:pt idx="339">
                  <c:v>2018</c:v>
                </c:pt>
                <c:pt idx="340">
                  <c:v>2018</c:v>
                </c:pt>
                <c:pt idx="341">
                  <c:v>2018</c:v>
                </c:pt>
                <c:pt idx="342">
                  <c:v>2018</c:v>
                </c:pt>
                <c:pt idx="343">
                  <c:v>2018</c:v>
                </c:pt>
                <c:pt idx="344">
                  <c:v>2018</c:v>
                </c:pt>
                <c:pt idx="345">
                  <c:v>2018</c:v>
                </c:pt>
                <c:pt idx="346">
                  <c:v>2018</c:v>
                </c:pt>
                <c:pt idx="347">
                  <c:v>2018</c:v>
                </c:pt>
                <c:pt idx="348">
                  <c:v>2019</c:v>
                </c:pt>
                <c:pt idx="349">
                  <c:v>2019</c:v>
                </c:pt>
                <c:pt idx="350">
                  <c:v>2019</c:v>
                </c:pt>
                <c:pt idx="351">
                  <c:v>2019</c:v>
                </c:pt>
                <c:pt idx="352">
                  <c:v>2019</c:v>
                </c:pt>
                <c:pt idx="353">
                  <c:v>2019</c:v>
                </c:pt>
                <c:pt idx="354">
                  <c:v>2019</c:v>
                </c:pt>
                <c:pt idx="355">
                  <c:v>2019</c:v>
                </c:pt>
                <c:pt idx="356">
                  <c:v>2019</c:v>
                </c:pt>
                <c:pt idx="357">
                  <c:v>2019</c:v>
                </c:pt>
                <c:pt idx="358">
                  <c:v>2019</c:v>
                </c:pt>
                <c:pt idx="359">
                  <c:v>2019</c:v>
                </c:pt>
                <c:pt idx="360">
                  <c:v>2020</c:v>
                </c:pt>
                <c:pt idx="361">
                  <c:v>2020</c:v>
                </c:pt>
                <c:pt idx="362">
                  <c:v>2020</c:v>
                </c:pt>
                <c:pt idx="363">
                  <c:v>2020</c:v>
                </c:pt>
                <c:pt idx="364">
                  <c:v>2020</c:v>
                </c:pt>
                <c:pt idx="365">
                  <c:v>2020</c:v>
                </c:pt>
                <c:pt idx="366">
                  <c:v>2020</c:v>
                </c:pt>
                <c:pt idx="367">
                  <c:v>2020</c:v>
                </c:pt>
                <c:pt idx="368">
                  <c:v>2020</c:v>
                </c:pt>
                <c:pt idx="369">
                  <c:v>2020</c:v>
                </c:pt>
                <c:pt idx="370">
                  <c:v>2020</c:v>
                </c:pt>
                <c:pt idx="371">
                  <c:v>2020</c:v>
                </c:pt>
                <c:pt idx="372">
                  <c:v>2021</c:v>
                </c:pt>
                <c:pt idx="373">
                  <c:v>2021</c:v>
                </c:pt>
                <c:pt idx="374">
                  <c:v>2021</c:v>
                </c:pt>
                <c:pt idx="375">
                  <c:v>2021</c:v>
                </c:pt>
                <c:pt idx="376">
                  <c:v>2021</c:v>
                </c:pt>
                <c:pt idx="377">
                  <c:v>2021</c:v>
                </c:pt>
                <c:pt idx="378">
                  <c:v>2021</c:v>
                </c:pt>
                <c:pt idx="379">
                  <c:v>2021</c:v>
                </c:pt>
                <c:pt idx="380">
                  <c:v>2021</c:v>
                </c:pt>
                <c:pt idx="381">
                  <c:v>2021</c:v>
                </c:pt>
                <c:pt idx="382">
                  <c:v>2021</c:v>
                </c:pt>
                <c:pt idx="383">
                  <c:v>2021</c:v>
                </c:pt>
                <c:pt idx="384">
                  <c:v>2022</c:v>
                </c:pt>
                <c:pt idx="385">
                  <c:v>2022</c:v>
                </c:pt>
                <c:pt idx="386">
                  <c:v>2022</c:v>
                </c:pt>
                <c:pt idx="387">
                  <c:v>2022</c:v>
                </c:pt>
                <c:pt idx="388">
                  <c:v>2022</c:v>
                </c:pt>
                <c:pt idx="389">
                  <c:v>2022</c:v>
                </c:pt>
                <c:pt idx="390">
                  <c:v>2022</c:v>
                </c:pt>
                <c:pt idx="391">
                  <c:v>2022</c:v>
                </c:pt>
                <c:pt idx="392">
                  <c:v>2022</c:v>
                </c:pt>
                <c:pt idx="393">
                  <c:v>2022</c:v>
                </c:pt>
                <c:pt idx="394">
                  <c:v>2022</c:v>
                </c:pt>
                <c:pt idx="395">
                  <c:v>2022</c:v>
                </c:pt>
                <c:pt idx="396">
                  <c:v>2023</c:v>
                </c:pt>
                <c:pt idx="397">
                  <c:v>2023</c:v>
                </c:pt>
                <c:pt idx="398">
                  <c:v>2023</c:v>
                </c:pt>
                <c:pt idx="399">
                  <c:v>2023</c:v>
                </c:pt>
                <c:pt idx="400">
                  <c:v>2023</c:v>
                </c:pt>
                <c:pt idx="401">
                  <c:v>2023</c:v>
                </c:pt>
                <c:pt idx="402">
                  <c:v>2023</c:v>
                </c:pt>
              </c:numCache>
            </c:numRef>
          </c:cat>
          <c:val>
            <c:numRef>
              <c:f>Sheet1!$B$2:$B$404</c:f>
              <c:numCache>
                <c:formatCode>0.0%</c:formatCode>
                <c:ptCount val="403"/>
                <c:pt idx="0">
                  <c:v>0.68400000000000005</c:v>
                </c:pt>
                <c:pt idx="1">
                  <c:v>0.68599999999999994</c:v>
                </c:pt>
                <c:pt idx="2">
                  <c:v>0.68700000000000006</c:v>
                </c:pt>
                <c:pt idx="3">
                  <c:v>0.68799999999999994</c:v>
                </c:pt>
                <c:pt idx="4">
                  <c:v>0.68799999999999994</c:v>
                </c:pt>
                <c:pt idx="5">
                  <c:v>0.68900000000000006</c:v>
                </c:pt>
                <c:pt idx="6">
                  <c:v>0.68900000000000006</c:v>
                </c:pt>
                <c:pt idx="7">
                  <c:v>0.68700000000000006</c:v>
                </c:pt>
                <c:pt idx="8">
                  <c:v>0.68599999999999994</c:v>
                </c:pt>
                <c:pt idx="9">
                  <c:v>0.68400000000000005</c:v>
                </c:pt>
                <c:pt idx="10">
                  <c:v>0.68299999999999994</c:v>
                </c:pt>
                <c:pt idx="11">
                  <c:v>0.68200000000000005</c:v>
                </c:pt>
                <c:pt idx="12">
                  <c:v>0.68099999999999994</c:v>
                </c:pt>
                <c:pt idx="13">
                  <c:v>0.68099999999999994</c:v>
                </c:pt>
                <c:pt idx="14">
                  <c:v>0.68099999999999994</c:v>
                </c:pt>
                <c:pt idx="15">
                  <c:v>0.68099999999999994</c:v>
                </c:pt>
                <c:pt idx="16">
                  <c:v>0.68</c:v>
                </c:pt>
                <c:pt idx="17">
                  <c:v>0.68</c:v>
                </c:pt>
                <c:pt idx="18">
                  <c:v>0.67900000000000005</c:v>
                </c:pt>
                <c:pt idx="19">
                  <c:v>0.67900000000000005</c:v>
                </c:pt>
                <c:pt idx="20">
                  <c:v>0.67900000000000005</c:v>
                </c:pt>
                <c:pt idx="21">
                  <c:v>0.68</c:v>
                </c:pt>
                <c:pt idx="22">
                  <c:v>0.68</c:v>
                </c:pt>
                <c:pt idx="23">
                  <c:v>0.68200000000000005</c:v>
                </c:pt>
                <c:pt idx="24">
                  <c:v>0.68200000000000005</c:v>
                </c:pt>
                <c:pt idx="25">
                  <c:v>0.68400000000000005</c:v>
                </c:pt>
                <c:pt idx="26">
                  <c:v>0.68500000000000005</c:v>
                </c:pt>
                <c:pt idx="27">
                  <c:v>0.68599999999999994</c:v>
                </c:pt>
                <c:pt idx="28">
                  <c:v>0.68599999999999994</c:v>
                </c:pt>
                <c:pt idx="29">
                  <c:v>0.68700000000000006</c:v>
                </c:pt>
                <c:pt idx="30">
                  <c:v>0.68700000000000006</c:v>
                </c:pt>
                <c:pt idx="31">
                  <c:v>0.68700000000000006</c:v>
                </c:pt>
                <c:pt idx="32">
                  <c:v>0.68700000000000006</c:v>
                </c:pt>
                <c:pt idx="33">
                  <c:v>0.68700000000000006</c:v>
                </c:pt>
                <c:pt idx="34">
                  <c:v>0.68599999999999994</c:v>
                </c:pt>
                <c:pt idx="35">
                  <c:v>0.68599999999999994</c:v>
                </c:pt>
                <c:pt idx="36">
                  <c:v>0.68500000000000005</c:v>
                </c:pt>
                <c:pt idx="37">
                  <c:v>0.68400000000000005</c:v>
                </c:pt>
                <c:pt idx="38">
                  <c:v>0.68400000000000005</c:v>
                </c:pt>
                <c:pt idx="39">
                  <c:v>0.68400000000000005</c:v>
                </c:pt>
                <c:pt idx="40">
                  <c:v>0.68299999999999994</c:v>
                </c:pt>
                <c:pt idx="41">
                  <c:v>0.68299999999999994</c:v>
                </c:pt>
                <c:pt idx="42">
                  <c:v>0.68299999999999994</c:v>
                </c:pt>
                <c:pt idx="43">
                  <c:v>0.68200000000000005</c:v>
                </c:pt>
                <c:pt idx="44">
                  <c:v>0.68200000000000005</c:v>
                </c:pt>
                <c:pt idx="45">
                  <c:v>0.68200000000000005</c:v>
                </c:pt>
                <c:pt idx="46">
                  <c:v>0.68200000000000005</c:v>
                </c:pt>
                <c:pt idx="47">
                  <c:v>0.68200000000000005</c:v>
                </c:pt>
                <c:pt idx="48">
                  <c:v>0.68099999999999994</c:v>
                </c:pt>
                <c:pt idx="49">
                  <c:v>0.68099999999999994</c:v>
                </c:pt>
                <c:pt idx="50">
                  <c:v>0.68</c:v>
                </c:pt>
                <c:pt idx="51">
                  <c:v>0.67900000000000005</c:v>
                </c:pt>
                <c:pt idx="52">
                  <c:v>0.67799999999999994</c:v>
                </c:pt>
                <c:pt idx="53">
                  <c:v>0.67700000000000005</c:v>
                </c:pt>
                <c:pt idx="54">
                  <c:v>0.67799999999999994</c:v>
                </c:pt>
                <c:pt idx="55">
                  <c:v>0.67799999999999994</c:v>
                </c:pt>
                <c:pt idx="56">
                  <c:v>0.67900000000000005</c:v>
                </c:pt>
                <c:pt idx="57">
                  <c:v>0.67900000000000005</c:v>
                </c:pt>
                <c:pt idx="58">
                  <c:v>0.68</c:v>
                </c:pt>
                <c:pt idx="59">
                  <c:v>0.68</c:v>
                </c:pt>
                <c:pt idx="60">
                  <c:v>0.68</c:v>
                </c:pt>
                <c:pt idx="61">
                  <c:v>0.68</c:v>
                </c:pt>
                <c:pt idx="62">
                  <c:v>0.68</c:v>
                </c:pt>
                <c:pt idx="63">
                  <c:v>0.68</c:v>
                </c:pt>
                <c:pt idx="64">
                  <c:v>0.68</c:v>
                </c:pt>
                <c:pt idx="65">
                  <c:v>0.68</c:v>
                </c:pt>
                <c:pt idx="66">
                  <c:v>0.68</c:v>
                </c:pt>
                <c:pt idx="67">
                  <c:v>0.68</c:v>
                </c:pt>
                <c:pt idx="68">
                  <c:v>0.68099999999999994</c:v>
                </c:pt>
                <c:pt idx="69">
                  <c:v>0.68200000000000005</c:v>
                </c:pt>
                <c:pt idx="70">
                  <c:v>0.68200000000000005</c:v>
                </c:pt>
                <c:pt idx="71">
                  <c:v>0.68400000000000005</c:v>
                </c:pt>
                <c:pt idx="72">
                  <c:v>0.68500000000000005</c:v>
                </c:pt>
                <c:pt idx="73">
                  <c:v>0.68599999999999994</c:v>
                </c:pt>
                <c:pt idx="74">
                  <c:v>0.68799999999999994</c:v>
                </c:pt>
                <c:pt idx="75">
                  <c:v>0.68900000000000006</c:v>
                </c:pt>
                <c:pt idx="76">
                  <c:v>0.69</c:v>
                </c:pt>
                <c:pt idx="77">
                  <c:v>0.69099999999999995</c:v>
                </c:pt>
                <c:pt idx="78">
                  <c:v>0.69200000000000006</c:v>
                </c:pt>
                <c:pt idx="79">
                  <c:v>0.69200000000000006</c:v>
                </c:pt>
                <c:pt idx="80">
                  <c:v>0.69200000000000006</c:v>
                </c:pt>
                <c:pt idx="81">
                  <c:v>0.69200000000000006</c:v>
                </c:pt>
                <c:pt idx="82">
                  <c:v>0.69200000000000006</c:v>
                </c:pt>
                <c:pt idx="83">
                  <c:v>0.69200000000000006</c:v>
                </c:pt>
                <c:pt idx="84">
                  <c:v>0.69200000000000006</c:v>
                </c:pt>
                <c:pt idx="85">
                  <c:v>0.69200000000000006</c:v>
                </c:pt>
                <c:pt idx="86">
                  <c:v>0.69299999999999995</c:v>
                </c:pt>
                <c:pt idx="87">
                  <c:v>0.69400000000000006</c:v>
                </c:pt>
                <c:pt idx="88">
                  <c:v>0.69499999999999995</c:v>
                </c:pt>
                <c:pt idx="89">
                  <c:v>0.69599999999999995</c:v>
                </c:pt>
                <c:pt idx="90">
                  <c:v>0.69700000000000006</c:v>
                </c:pt>
                <c:pt idx="91">
                  <c:v>0.69700000000000006</c:v>
                </c:pt>
                <c:pt idx="92">
                  <c:v>0.69700000000000006</c:v>
                </c:pt>
                <c:pt idx="93">
                  <c:v>0.69700000000000006</c:v>
                </c:pt>
                <c:pt idx="94">
                  <c:v>0.69599999999999995</c:v>
                </c:pt>
                <c:pt idx="95">
                  <c:v>0.69599999999999995</c:v>
                </c:pt>
                <c:pt idx="96">
                  <c:v>0.69599999999999995</c:v>
                </c:pt>
                <c:pt idx="97">
                  <c:v>0.69599999999999995</c:v>
                </c:pt>
                <c:pt idx="98">
                  <c:v>0.69599999999999995</c:v>
                </c:pt>
                <c:pt idx="99">
                  <c:v>0.69599999999999995</c:v>
                </c:pt>
                <c:pt idx="100">
                  <c:v>0.69700000000000006</c:v>
                </c:pt>
                <c:pt idx="101">
                  <c:v>0.69700000000000006</c:v>
                </c:pt>
                <c:pt idx="102">
                  <c:v>0.69700000000000006</c:v>
                </c:pt>
                <c:pt idx="103">
                  <c:v>0.69799999999999995</c:v>
                </c:pt>
                <c:pt idx="104">
                  <c:v>0.69900000000000007</c:v>
                </c:pt>
                <c:pt idx="105">
                  <c:v>0.69900000000000007</c:v>
                </c:pt>
                <c:pt idx="106">
                  <c:v>0.69900000000000007</c:v>
                </c:pt>
                <c:pt idx="107">
                  <c:v>0.69900000000000007</c:v>
                </c:pt>
                <c:pt idx="108">
                  <c:v>0.69799999999999995</c:v>
                </c:pt>
                <c:pt idx="109">
                  <c:v>0.69700000000000006</c:v>
                </c:pt>
                <c:pt idx="110">
                  <c:v>0.69599999999999995</c:v>
                </c:pt>
                <c:pt idx="111">
                  <c:v>0.69599999999999995</c:v>
                </c:pt>
                <c:pt idx="112">
                  <c:v>0.69499999999999995</c:v>
                </c:pt>
                <c:pt idx="113">
                  <c:v>0.69499999999999995</c:v>
                </c:pt>
                <c:pt idx="114">
                  <c:v>0.69400000000000006</c:v>
                </c:pt>
                <c:pt idx="115">
                  <c:v>0.69400000000000006</c:v>
                </c:pt>
                <c:pt idx="116">
                  <c:v>0.69299999999999995</c:v>
                </c:pt>
                <c:pt idx="117">
                  <c:v>0.69299999999999995</c:v>
                </c:pt>
                <c:pt idx="118">
                  <c:v>0.69299999999999995</c:v>
                </c:pt>
                <c:pt idx="119">
                  <c:v>0.69299999999999995</c:v>
                </c:pt>
                <c:pt idx="120">
                  <c:v>0.69400000000000006</c:v>
                </c:pt>
                <c:pt idx="121">
                  <c:v>0.69499999999999995</c:v>
                </c:pt>
                <c:pt idx="122">
                  <c:v>0.69499999999999995</c:v>
                </c:pt>
                <c:pt idx="123">
                  <c:v>0.69499999999999995</c:v>
                </c:pt>
                <c:pt idx="124">
                  <c:v>0.69299999999999995</c:v>
                </c:pt>
                <c:pt idx="125">
                  <c:v>0.69200000000000006</c:v>
                </c:pt>
                <c:pt idx="126">
                  <c:v>0.69</c:v>
                </c:pt>
                <c:pt idx="127">
                  <c:v>0.68900000000000006</c:v>
                </c:pt>
                <c:pt idx="128">
                  <c:v>0.68900000000000006</c:v>
                </c:pt>
                <c:pt idx="129">
                  <c:v>0.68799999999999994</c:v>
                </c:pt>
                <c:pt idx="130">
                  <c:v>0.68799999999999994</c:v>
                </c:pt>
                <c:pt idx="131">
                  <c:v>0.68799999999999994</c:v>
                </c:pt>
                <c:pt idx="132">
                  <c:v>0.68799999999999994</c:v>
                </c:pt>
                <c:pt idx="133">
                  <c:v>0.68700000000000006</c:v>
                </c:pt>
                <c:pt idx="134">
                  <c:v>0.68599999999999994</c:v>
                </c:pt>
                <c:pt idx="135">
                  <c:v>0.68400000000000005</c:v>
                </c:pt>
                <c:pt idx="136">
                  <c:v>0.68200000000000005</c:v>
                </c:pt>
                <c:pt idx="137">
                  <c:v>0.68099999999999994</c:v>
                </c:pt>
                <c:pt idx="138">
                  <c:v>0.67900000000000005</c:v>
                </c:pt>
                <c:pt idx="139">
                  <c:v>0.67799999999999994</c:v>
                </c:pt>
                <c:pt idx="140">
                  <c:v>0.67700000000000005</c:v>
                </c:pt>
                <c:pt idx="141">
                  <c:v>0.67599999999999993</c:v>
                </c:pt>
                <c:pt idx="142">
                  <c:v>0.67500000000000004</c:v>
                </c:pt>
                <c:pt idx="143">
                  <c:v>0.67400000000000004</c:v>
                </c:pt>
                <c:pt idx="144">
                  <c:v>0.67400000000000004</c:v>
                </c:pt>
                <c:pt idx="145">
                  <c:v>0.67400000000000004</c:v>
                </c:pt>
                <c:pt idx="146">
                  <c:v>0.67400000000000004</c:v>
                </c:pt>
                <c:pt idx="147">
                  <c:v>0.67400000000000004</c:v>
                </c:pt>
                <c:pt idx="148">
                  <c:v>0.67400000000000004</c:v>
                </c:pt>
                <c:pt idx="149">
                  <c:v>0.67400000000000004</c:v>
                </c:pt>
                <c:pt idx="150">
                  <c:v>0.67500000000000004</c:v>
                </c:pt>
                <c:pt idx="151">
                  <c:v>0.67500000000000004</c:v>
                </c:pt>
                <c:pt idx="152">
                  <c:v>0.67400000000000004</c:v>
                </c:pt>
                <c:pt idx="153">
                  <c:v>0.67400000000000004</c:v>
                </c:pt>
                <c:pt idx="154">
                  <c:v>0.67400000000000004</c:v>
                </c:pt>
                <c:pt idx="155">
                  <c:v>0.67299999999999993</c:v>
                </c:pt>
                <c:pt idx="156">
                  <c:v>0.67299999999999993</c:v>
                </c:pt>
                <c:pt idx="157">
                  <c:v>0.67299999999999993</c:v>
                </c:pt>
                <c:pt idx="158">
                  <c:v>0.67299999999999993</c:v>
                </c:pt>
                <c:pt idx="159">
                  <c:v>0.67299999999999993</c:v>
                </c:pt>
                <c:pt idx="160">
                  <c:v>0.67299999999999993</c:v>
                </c:pt>
                <c:pt idx="161">
                  <c:v>0.67299999999999993</c:v>
                </c:pt>
                <c:pt idx="162">
                  <c:v>0.67299999999999993</c:v>
                </c:pt>
                <c:pt idx="163">
                  <c:v>0.67299999999999993</c:v>
                </c:pt>
                <c:pt idx="164">
                  <c:v>0.67299999999999993</c:v>
                </c:pt>
                <c:pt idx="165">
                  <c:v>0.67200000000000004</c:v>
                </c:pt>
                <c:pt idx="166">
                  <c:v>0.67200000000000004</c:v>
                </c:pt>
                <c:pt idx="167">
                  <c:v>0.67299999999999993</c:v>
                </c:pt>
                <c:pt idx="168">
                  <c:v>0.67299999999999993</c:v>
                </c:pt>
                <c:pt idx="169">
                  <c:v>0.67299999999999993</c:v>
                </c:pt>
                <c:pt idx="170">
                  <c:v>0.67299999999999993</c:v>
                </c:pt>
                <c:pt idx="171">
                  <c:v>0.67299999999999993</c:v>
                </c:pt>
                <c:pt idx="172">
                  <c:v>0.67299999999999993</c:v>
                </c:pt>
                <c:pt idx="173">
                  <c:v>0.67299999999999993</c:v>
                </c:pt>
                <c:pt idx="174">
                  <c:v>0.67299999999999993</c:v>
                </c:pt>
                <c:pt idx="175">
                  <c:v>0.67299999999999993</c:v>
                </c:pt>
                <c:pt idx="176">
                  <c:v>0.67299999999999993</c:v>
                </c:pt>
                <c:pt idx="177">
                  <c:v>0.67299999999999993</c:v>
                </c:pt>
                <c:pt idx="178">
                  <c:v>0.67400000000000004</c:v>
                </c:pt>
                <c:pt idx="179">
                  <c:v>0.67400000000000004</c:v>
                </c:pt>
                <c:pt idx="180">
                  <c:v>0.67400000000000004</c:v>
                </c:pt>
                <c:pt idx="181">
                  <c:v>0.67500000000000004</c:v>
                </c:pt>
                <c:pt idx="182">
                  <c:v>0.67599999999999993</c:v>
                </c:pt>
                <c:pt idx="183">
                  <c:v>0.67599999999999993</c:v>
                </c:pt>
                <c:pt idx="184">
                  <c:v>0.67700000000000005</c:v>
                </c:pt>
                <c:pt idx="185">
                  <c:v>0.67799999999999994</c:v>
                </c:pt>
                <c:pt idx="186">
                  <c:v>0.67799999999999994</c:v>
                </c:pt>
                <c:pt idx="187">
                  <c:v>0.67799999999999994</c:v>
                </c:pt>
                <c:pt idx="188">
                  <c:v>0.67799999999999994</c:v>
                </c:pt>
                <c:pt idx="189">
                  <c:v>0.67700000000000005</c:v>
                </c:pt>
                <c:pt idx="190">
                  <c:v>0.67700000000000005</c:v>
                </c:pt>
                <c:pt idx="191">
                  <c:v>0.67599999999999993</c:v>
                </c:pt>
                <c:pt idx="192">
                  <c:v>0.67599999999999993</c:v>
                </c:pt>
                <c:pt idx="193">
                  <c:v>0.67599999999999993</c:v>
                </c:pt>
                <c:pt idx="194">
                  <c:v>0.67599999999999993</c:v>
                </c:pt>
                <c:pt idx="195">
                  <c:v>0.67599999999999993</c:v>
                </c:pt>
                <c:pt idx="196">
                  <c:v>0.67700000000000005</c:v>
                </c:pt>
                <c:pt idx="197">
                  <c:v>0.67700000000000005</c:v>
                </c:pt>
                <c:pt idx="198">
                  <c:v>0.67799999999999994</c:v>
                </c:pt>
                <c:pt idx="199">
                  <c:v>0.67799999999999994</c:v>
                </c:pt>
                <c:pt idx="200">
                  <c:v>0.67799999999999994</c:v>
                </c:pt>
                <c:pt idx="201">
                  <c:v>0.67900000000000005</c:v>
                </c:pt>
                <c:pt idx="202">
                  <c:v>0.67900000000000005</c:v>
                </c:pt>
                <c:pt idx="203">
                  <c:v>0.67900000000000005</c:v>
                </c:pt>
                <c:pt idx="204">
                  <c:v>0.67900000000000005</c:v>
                </c:pt>
                <c:pt idx="205">
                  <c:v>0.67900000000000005</c:v>
                </c:pt>
                <c:pt idx="206">
                  <c:v>0.67900000000000005</c:v>
                </c:pt>
                <c:pt idx="207">
                  <c:v>0.67799999999999994</c:v>
                </c:pt>
                <c:pt idx="208">
                  <c:v>0.67799999999999994</c:v>
                </c:pt>
                <c:pt idx="209">
                  <c:v>0.67900000000000005</c:v>
                </c:pt>
                <c:pt idx="210">
                  <c:v>0.67900000000000005</c:v>
                </c:pt>
                <c:pt idx="211">
                  <c:v>0.68</c:v>
                </c:pt>
                <c:pt idx="212">
                  <c:v>0.68</c:v>
                </c:pt>
                <c:pt idx="213">
                  <c:v>0.68099999999999994</c:v>
                </c:pt>
                <c:pt idx="214">
                  <c:v>0.68200000000000005</c:v>
                </c:pt>
                <c:pt idx="215">
                  <c:v>0.68200000000000005</c:v>
                </c:pt>
                <c:pt idx="216">
                  <c:v>0.68200000000000005</c:v>
                </c:pt>
                <c:pt idx="217">
                  <c:v>0.68200000000000005</c:v>
                </c:pt>
                <c:pt idx="218">
                  <c:v>0.68299999999999994</c:v>
                </c:pt>
                <c:pt idx="219">
                  <c:v>0.68299999999999994</c:v>
                </c:pt>
                <c:pt idx="220">
                  <c:v>0.68400000000000005</c:v>
                </c:pt>
                <c:pt idx="221">
                  <c:v>0.68400000000000005</c:v>
                </c:pt>
                <c:pt idx="222">
                  <c:v>0.68500000000000005</c:v>
                </c:pt>
                <c:pt idx="223">
                  <c:v>0.68400000000000005</c:v>
                </c:pt>
                <c:pt idx="224">
                  <c:v>0.68400000000000005</c:v>
                </c:pt>
                <c:pt idx="225">
                  <c:v>0.68200000000000005</c:v>
                </c:pt>
                <c:pt idx="226">
                  <c:v>0.68099999999999994</c:v>
                </c:pt>
                <c:pt idx="227">
                  <c:v>0.67900000000000005</c:v>
                </c:pt>
                <c:pt idx="228">
                  <c:v>0.67799999999999994</c:v>
                </c:pt>
                <c:pt idx="229">
                  <c:v>0.67599999999999993</c:v>
                </c:pt>
                <c:pt idx="230">
                  <c:v>0.67299999999999993</c:v>
                </c:pt>
                <c:pt idx="231">
                  <c:v>0.67200000000000004</c:v>
                </c:pt>
                <c:pt idx="232">
                  <c:v>0.67099999999999993</c:v>
                </c:pt>
                <c:pt idx="233">
                  <c:v>0.67</c:v>
                </c:pt>
                <c:pt idx="234">
                  <c:v>0.66900000000000004</c:v>
                </c:pt>
                <c:pt idx="235">
                  <c:v>0.66799999999999993</c:v>
                </c:pt>
                <c:pt idx="236">
                  <c:v>0.66700000000000004</c:v>
                </c:pt>
                <c:pt idx="237">
                  <c:v>0.66500000000000004</c:v>
                </c:pt>
                <c:pt idx="238">
                  <c:v>0.66299999999999992</c:v>
                </c:pt>
                <c:pt idx="239">
                  <c:v>0.66200000000000003</c:v>
                </c:pt>
                <c:pt idx="240">
                  <c:v>0.66200000000000003</c:v>
                </c:pt>
                <c:pt idx="241">
                  <c:v>0.66200000000000003</c:v>
                </c:pt>
                <c:pt idx="242">
                  <c:v>0.66200000000000003</c:v>
                </c:pt>
                <c:pt idx="243">
                  <c:v>0.66200000000000003</c:v>
                </c:pt>
                <c:pt idx="244">
                  <c:v>0.66099999999999992</c:v>
                </c:pt>
                <c:pt idx="245">
                  <c:v>0.66</c:v>
                </c:pt>
                <c:pt idx="246">
                  <c:v>0.65900000000000003</c:v>
                </c:pt>
                <c:pt idx="247">
                  <c:v>0.65799999999999992</c:v>
                </c:pt>
                <c:pt idx="248">
                  <c:v>0.65700000000000003</c:v>
                </c:pt>
                <c:pt idx="249">
                  <c:v>0.65599999999999992</c:v>
                </c:pt>
                <c:pt idx="250">
                  <c:v>0.65500000000000003</c:v>
                </c:pt>
                <c:pt idx="251">
                  <c:v>0.65400000000000003</c:v>
                </c:pt>
                <c:pt idx="252">
                  <c:v>0.65300000000000002</c:v>
                </c:pt>
                <c:pt idx="253">
                  <c:v>0.65099999999999991</c:v>
                </c:pt>
                <c:pt idx="254">
                  <c:v>0.65</c:v>
                </c:pt>
                <c:pt idx="255">
                  <c:v>0.64900000000000002</c:v>
                </c:pt>
                <c:pt idx="256">
                  <c:v>0.64800000000000002</c:v>
                </c:pt>
                <c:pt idx="257">
                  <c:v>0.64700000000000002</c:v>
                </c:pt>
                <c:pt idx="258">
                  <c:v>0.64700000000000002</c:v>
                </c:pt>
                <c:pt idx="259">
                  <c:v>0.64599999999999991</c:v>
                </c:pt>
                <c:pt idx="260">
                  <c:v>0.64500000000000002</c:v>
                </c:pt>
                <c:pt idx="261">
                  <c:v>0.64400000000000002</c:v>
                </c:pt>
                <c:pt idx="262">
                  <c:v>0.64400000000000002</c:v>
                </c:pt>
                <c:pt idx="263">
                  <c:v>0.64500000000000002</c:v>
                </c:pt>
                <c:pt idx="264">
                  <c:v>0.64500000000000002</c:v>
                </c:pt>
                <c:pt idx="265">
                  <c:v>0.64599999999999991</c:v>
                </c:pt>
                <c:pt idx="266">
                  <c:v>0.64700000000000002</c:v>
                </c:pt>
                <c:pt idx="267">
                  <c:v>0.64700000000000002</c:v>
                </c:pt>
                <c:pt idx="268">
                  <c:v>0.64700000000000002</c:v>
                </c:pt>
                <c:pt idx="269">
                  <c:v>0.64700000000000002</c:v>
                </c:pt>
                <c:pt idx="270">
                  <c:v>0.64500000000000002</c:v>
                </c:pt>
                <c:pt idx="271">
                  <c:v>0.64400000000000002</c:v>
                </c:pt>
                <c:pt idx="272">
                  <c:v>0.64300000000000002</c:v>
                </c:pt>
                <c:pt idx="273">
                  <c:v>0.64200000000000002</c:v>
                </c:pt>
                <c:pt idx="274">
                  <c:v>0.6409999999999999</c:v>
                </c:pt>
                <c:pt idx="275">
                  <c:v>0.64</c:v>
                </c:pt>
                <c:pt idx="276">
                  <c:v>0.63900000000000001</c:v>
                </c:pt>
                <c:pt idx="277">
                  <c:v>0.63600000000000001</c:v>
                </c:pt>
                <c:pt idx="278">
                  <c:v>0.63600000000000001</c:v>
                </c:pt>
                <c:pt idx="279">
                  <c:v>0.63600000000000001</c:v>
                </c:pt>
                <c:pt idx="280">
                  <c:v>0.63600000000000001</c:v>
                </c:pt>
                <c:pt idx="281">
                  <c:v>0.63700000000000001</c:v>
                </c:pt>
                <c:pt idx="282">
                  <c:v>0.63700000000000001</c:v>
                </c:pt>
                <c:pt idx="283">
                  <c:v>0.63600000000000001</c:v>
                </c:pt>
                <c:pt idx="284">
                  <c:v>0.63600000000000001</c:v>
                </c:pt>
                <c:pt idx="285">
                  <c:v>0.63500000000000001</c:v>
                </c:pt>
                <c:pt idx="286">
                  <c:v>0.63400000000000001</c:v>
                </c:pt>
                <c:pt idx="287">
                  <c:v>0.63400000000000001</c:v>
                </c:pt>
                <c:pt idx="288">
                  <c:v>0.63300000000000001</c:v>
                </c:pt>
                <c:pt idx="289">
                  <c:v>0.63200000000000001</c:v>
                </c:pt>
                <c:pt idx="290">
                  <c:v>0.63200000000000001</c:v>
                </c:pt>
                <c:pt idx="291">
                  <c:v>0.63100000000000001</c:v>
                </c:pt>
                <c:pt idx="292">
                  <c:v>0.63100000000000001</c:v>
                </c:pt>
                <c:pt idx="293">
                  <c:v>0.63200000000000001</c:v>
                </c:pt>
                <c:pt idx="294">
                  <c:v>0.63200000000000001</c:v>
                </c:pt>
                <c:pt idx="295">
                  <c:v>0.63300000000000001</c:v>
                </c:pt>
                <c:pt idx="296">
                  <c:v>0.63400000000000001</c:v>
                </c:pt>
                <c:pt idx="297">
                  <c:v>0.63400000000000001</c:v>
                </c:pt>
                <c:pt idx="298">
                  <c:v>0.63400000000000001</c:v>
                </c:pt>
                <c:pt idx="299">
                  <c:v>0.63400000000000001</c:v>
                </c:pt>
                <c:pt idx="300">
                  <c:v>0.63300000000000001</c:v>
                </c:pt>
                <c:pt idx="301">
                  <c:v>0.63300000000000001</c:v>
                </c:pt>
                <c:pt idx="302">
                  <c:v>0.63200000000000001</c:v>
                </c:pt>
                <c:pt idx="303">
                  <c:v>0.63200000000000001</c:v>
                </c:pt>
                <c:pt idx="304">
                  <c:v>0.63300000000000001</c:v>
                </c:pt>
                <c:pt idx="305">
                  <c:v>0.63300000000000001</c:v>
                </c:pt>
                <c:pt idx="306">
                  <c:v>0.63200000000000001</c:v>
                </c:pt>
                <c:pt idx="307">
                  <c:v>0.63200000000000001</c:v>
                </c:pt>
                <c:pt idx="308">
                  <c:v>0.63200000000000001</c:v>
                </c:pt>
                <c:pt idx="309">
                  <c:v>0.63200000000000001</c:v>
                </c:pt>
                <c:pt idx="310">
                  <c:v>0.63300000000000001</c:v>
                </c:pt>
                <c:pt idx="311">
                  <c:v>0.63500000000000001</c:v>
                </c:pt>
                <c:pt idx="312">
                  <c:v>0.63600000000000001</c:v>
                </c:pt>
                <c:pt idx="313">
                  <c:v>0.63700000000000001</c:v>
                </c:pt>
                <c:pt idx="314">
                  <c:v>0.63700000000000001</c:v>
                </c:pt>
                <c:pt idx="315">
                  <c:v>0.63700000000000001</c:v>
                </c:pt>
                <c:pt idx="316">
                  <c:v>0.63700000000000001</c:v>
                </c:pt>
                <c:pt idx="317">
                  <c:v>0.63700000000000001</c:v>
                </c:pt>
                <c:pt idx="318">
                  <c:v>0.63700000000000001</c:v>
                </c:pt>
                <c:pt idx="319">
                  <c:v>0.63700000000000001</c:v>
                </c:pt>
                <c:pt idx="320">
                  <c:v>0.63700000000000001</c:v>
                </c:pt>
                <c:pt idx="321">
                  <c:v>0.63600000000000001</c:v>
                </c:pt>
                <c:pt idx="322">
                  <c:v>0.63600000000000001</c:v>
                </c:pt>
                <c:pt idx="323">
                  <c:v>0.63600000000000001</c:v>
                </c:pt>
                <c:pt idx="324">
                  <c:v>0.63500000000000001</c:v>
                </c:pt>
                <c:pt idx="325">
                  <c:v>0.63500000000000001</c:v>
                </c:pt>
                <c:pt idx="326">
                  <c:v>0.63600000000000001</c:v>
                </c:pt>
                <c:pt idx="327">
                  <c:v>0.63700000000000001</c:v>
                </c:pt>
                <c:pt idx="328">
                  <c:v>0.63700000000000001</c:v>
                </c:pt>
                <c:pt idx="329">
                  <c:v>0.63800000000000001</c:v>
                </c:pt>
                <c:pt idx="330">
                  <c:v>0.63800000000000001</c:v>
                </c:pt>
                <c:pt idx="331">
                  <c:v>0.63800000000000001</c:v>
                </c:pt>
                <c:pt idx="332">
                  <c:v>0.63800000000000001</c:v>
                </c:pt>
                <c:pt idx="333">
                  <c:v>0.63800000000000001</c:v>
                </c:pt>
                <c:pt idx="334">
                  <c:v>0.63700000000000001</c:v>
                </c:pt>
                <c:pt idx="335">
                  <c:v>0.63700000000000001</c:v>
                </c:pt>
                <c:pt idx="336">
                  <c:v>0.63800000000000001</c:v>
                </c:pt>
                <c:pt idx="337">
                  <c:v>0.63800000000000001</c:v>
                </c:pt>
                <c:pt idx="338">
                  <c:v>0.64</c:v>
                </c:pt>
                <c:pt idx="339">
                  <c:v>0.64</c:v>
                </c:pt>
                <c:pt idx="340">
                  <c:v>0.6409999999999999</c:v>
                </c:pt>
                <c:pt idx="341">
                  <c:v>0.6409999999999999</c:v>
                </c:pt>
                <c:pt idx="342">
                  <c:v>0.6409999999999999</c:v>
                </c:pt>
                <c:pt idx="343">
                  <c:v>0.64200000000000002</c:v>
                </c:pt>
                <c:pt idx="344">
                  <c:v>0.64300000000000002</c:v>
                </c:pt>
                <c:pt idx="345">
                  <c:v>0.64400000000000002</c:v>
                </c:pt>
                <c:pt idx="346">
                  <c:v>0.64500000000000002</c:v>
                </c:pt>
                <c:pt idx="347">
                  <c:v>0.64700000000000002</c:v>
                </c:pt>
                <c:pt idx="348">
                  <c:v>0.64900000000000002</c:v>
                </c:pt>
                <c:pt idx="349">
                  <c:v>0.65</c:v>
                </c:pt>
                <c:pt idx="350">
                  <c:v>0.65099999999999991</c:v>
                </c:pt>
                <c:pt idx="351">
                  <c:v>0.65099999999999991</c:v>
                </c:pt>
                <c:pt idx="352">
                  <c:v>0.65200000000000002</c:v>
                </c:pt>
                <c:pt idx="353">
                  <c:v>0.65200000000000002</c:v>
                </c:pt>
                <c:pt idx="354">
                  <c:v>0.65200000000000002</c:v>
                </c:pt>
                <c:pt idx="355">
                  <c:v>0.65300000000000002</c:v>
                </c:pt>
                <c:pt idx="356">
                  <c:v>0.65400000000000003</c:v>
                </c:pt>
                <c:pt idx="357">
                  <c:v>0.65500000000000003</c:v>
                </c:pt>
                <c:pt idx="358">
                  <c:v>0.65500000000000003</c:v>
                </c:pt>
                <c:pt idx="359">
                  <c:v>0.65500000000000003</c:v>
                </c:pt>
                <c:pt idx="360">
                  <c:v>0.65400000000000003</c:v>
                </c:pt>
                <c:pt idx="361">
                  <c:v>0.65400000000000003</c:v>
                </c:pt>
                <c:pt idx="362">
                  <c:v>0.65</c:v>
                </c:pt>
                <c:pt idx="363">
                  <c:v>0.66200000000000003</c:v>
                </c:pt>
                <c:pt idx="364">
                  <c:v>0.65099999999999991</c:v>
                </c:pt>
                <c:pt idx="365">
                  <c:v>0.64300000000000002</c:v>
                </c:pt>
                <c:pt idx="366">
                  <c:v>0.64</c:v>
                </c:pt>
                <c:pt idx="367">
                  <c:v>0.63500000000000001</c:v>
                </c:pt>
                <c:pt idx="368">
                  <c:v>0.63500000000000001</c:v>
                </c:pt>
                <c:pt idx="369">
                  <c:v>0.63200000000000001</c:v>
                </c:pt>
                <c:pt idx="370">
                  <c:v>0.63100000000000001</c:v>
                </c:pt>
                <c:pt idx="371">
                  <c:v>0.63100000000000001</c:v>
                </c:pt>
                <c:pt idx="372">
                  <c:v>0.63100000000000001</c:v>
                </c:pt>
                <c:pt idx="373">
                  <c:v>0.63100000000000001</c:v>
                </c:pt>
                <c:pt idx="374">
                  <c:v>0.63100000000000001</c:v>
                </c:pt>
                <c:pt idx="375">
                  <c:v>0.63200000000000001</c:v>
                </c:pt>
                <c:pt idx="376">
                  <c:v>0.63200000000000001</c:v>
                </c:pt>
                <c:pt idx="377">
                  <c:v>0.63300000000000001</c:v>
                </c:pt>
                <c:pt idx="378">
                  <c:v>0.63300000000000001</c:v>
                </c:pt>
                <c:pt idx="379">
                  <c:v>0.63300000000000001</c:v>
                </c:pt>
                <c:pt idx="380">
                  <c:v>0.63300000000000001</c:v>
                </c:pt>
                <c:pt idx="381">
                  <c:v>0.63300000000000001</c:v>
                </c:pt>
                <c:pt idx="382">
                  <c:v>0.63300000000000001</c:v>
                </c:pt>
                <c:pt idx="383">
                  <c:v>0.63400000000000001</c:v>
                </c:pt>
                <c:pt idx="384">
                  <c:v>0.63600000000000001</c:v>
                </c:pt>
                <c:pt idx="385">
                  <c:v>0.63800000000000001</c:v>
                </c:pt>
                <c:pt idx="386">
                  <c:v>0.63900000000000001</c:v>
                </c:pt>
                <c:pt idx="387">
                  <c:v>0.6409999999999999</c:v>
                </c:pt>
                <c:pt idx="388">
                  <c:v>0.6409999999999999</c:v>
                </c:pt>
                <c:pt idx="389">
                  <c:v>0.6409999999999999</c:v>
                </c:pt>
                <c:pt idx="390">
                  <c:v>0.64200000000000002</c:v>
                </c:pt>
                <c:pt idx="391">
                  <c:v>0.64200000000000002</c:v>
                </c:pt>
                <c:pt idx="392">
                  <c:v>0.64200000000000002</c:v>
                </c:pt>
                <c:pt idx="393">
                  <c:v>0.64300000000000002</c:v>
                </c:pt>
                <c:pt idx="394">
                  <c:v>0.64300000000000002</c:v>
                </c:pt>
                <c:pt idx="395">
                  <c:v>0.64200000000000002</c:v>
                </c:pt>
                <c:pt idx="396">
                  <c:v>0.64300000000000002</c:v>
                </c:pt>
                <c:pt idx="397">
                  <c:v>0.64400000000000002</c:v>
                </c:pt>
                <c:pt idx="398">
                  <c:v>0.64599999999999991</c:v>
                </c:pt>
                <c:pt idx="399">
                  <c:v>0.64700000000000002</c:v>
                </c:pt>
                <c:pt idx="400">
                  <c:v>0.64800000000000002</c:v>
                </c:pt>
                <c:pt idx="401">
                  <c:v>0.64700000000000002</c:v>
                </c:pt>
                <c:pt idx="402">
                  <c:v>0.64700000000000002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A4-4319-A00D-A76AB3CBED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5069432"/>
        <c:axId val="735066912"/>
      </c:lineChart>
      <c:catAx>
        <c:axId val="735069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066912"/>
        <c:crosses val="autoZero"/>
        <c:auto val="1"/>
        <c:lblAlgn val="ctr"/>
        <c:lblOffset val="100"/>
        <c:tickLblSkip val="60"/>
        <c:noMultiLvlLbl val="0"/>
      </c:catAx>
      <c:valAx>
        <c:axId val="735066912"/>
        <c:scaling>
          <c:orientation val="minMax"/>
          <c:max val="0.72000000000000008"/>
          <c:min val="0.6200000000000001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Labor force participation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069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2">
                <a:alpha val="50000"/>
              </a:schemeClr>
            </a:solidFill>
            <a:ln>
              <a:noFill/>
            </a:ln>
            <a:effectLst/>
          </c:spPr>
          <c:cat>
            <c:numRef>
              <c:f>Sheet1!$A$2:$A$404</c:f>
              <c:numCache>
                <c:formatCode>General</c:formatCode>
                <c:ptCount val="403"/>
                <c:pt idx="0" formatCode="0">
                  <c:v>1990</c:v>
                </c:pt>
                <c:pt idx="12" formatCode="0">
                  <c:v>1991</c:v>
                </c:pt>
                <c:pt idx="24" formatCode="0">
                  <c:v>1992</c:v>
                </c:pt>
                <c:pt idx="36" formatCode="0">
                  <c:v>1993</c:v>
                </c:pt>
                <c:pt idx="48" formatCode="0">
                  <c:v>1994</c:v>
                </c:pt>
                <c:pt idx="60" formatCode="0">
                  <c:v>1995</c:v>
                </c:pt>
                <c:pt idx="72" formatCode="0">
                  <c:v>1996</c:v>
                </c:pt>
                <c:pt idx="84" formatCode="0">
                  <c:v>1997</c:v>
                </c:pt>
                <c:pt idx="96" formatCode="0">
                  <c:v>1998</c:v>
                </c:pt>
                <c:pt idx="108" formatCode="0">
                  <c:v>1999</c:v>
                </c:pt>
                <c:pt idx="120" formatCode="0">
                  <c:v>2000</c:v>
                </c:pt>
                <c:pt idx="132" formatCode="0">
                  <c:v>2001</c:v>
                </c:pt>
                <c:pt idx="144" formatCode="0">
                  <c:v>2002</c:v>
                </c:pt>
                <c:pt idx="156" formatCode="0">
                  <c:v>2003</c:v>
                </c:pt>
                <c:pt idx="168" formatCode="0">
                  <c:v>2004</c:v>
                </c:pt>
                <c:pt idx="180" formatCode="0">
                  <c:v>2005</c:v>
                </c:pt>
                <c:pt idx="192" formatCode="0">
                  <c:v>2006</c:v>
                </c:pt>
                <c:pt idx="204" formatCode="0">
                  <c:v>2007</c:v>
                </c:pt>
                <c:pt idx="216" formatCode="0">
                  <c:v>2008</c:v>
                </c:pt>
                <c:pt idx="228" formatCode="0">
                  <c:v>2009</c:v>
                </c:pt>
                <c:pt idx="240" formatCode="0">
                  <c:v>2010</c:v>
                </c:pt>
                <c:pt idx="252" formatCode="0">
                  <c:v>2011</c:v>
                </c:pt>
                <c:pt idx="264" formatCode="0">
                  <c:v>2012</c:v>
                </c:pt>
                <c:pt idx="276" formatCode="0">
                  <c:v>2013</c:v>
                </c:pt>
                <c:pt idx="288" formatCode="0">
                  <c:v>2014</c:v>
                </c:pt>
                <c:pt idx="300" formatCode="0">
                  <c:v>2015</c:v>
                </c:pt>
                <c:pt idx="312" formatCode="0">
                  <c:v>2016</c:v>
                </c:pt>
                <c:pt idx="324" formatCode="0">
                  <c:v>2017</c:v>
                </c:pt>
                <c:pt idx="336" formatCode="0">
                  <c:v>2018</c:v>
                </c:pt>
                <c:pt idx="348" formatCode="0">
                  <c:v>2019</c:v>
                </c:pt>
                <c:pt idx="360" formatCode="0">
                  <c:v>2020</c:v>
                </c:pt>
                <c:pt idx="372" formatCode="0">
                  <c:v>2021</c:v>
                </c:pt>
                <c:pt idx="384" formatCode="0">
                  <c:v>2022</c:v>
                </c:pt>
                <c:pt idx="396" formatCode="0">
                  <c:v>2023</c:v>
                </c:pt>
              </c:numCache>
            </c:numRef>
          </c:cat>
          <c:val>
            <c:numRef>
              <c:f>Sheet1!$B$2:$B$404</c:f>
              <c:numCache>
                <c:formatCode>General</c:formatCode>
                <c:ptCount val="403"/>
                <c:pt idx="6" formatCode="0%">
                  <c:v>0.18</c:v>
                </c:pt>
                <c:pt idx="7" formatCode="0%">
                  <c:v>0.18</c:v>
                </c:pt>
                <c:pt idx="8" formatCode="0%">
                  <c:v>0.18</c:v>
                </c:pt>
                <c:pt idx="9" formatCode="0%">
                  <c:v>0.18</c:v>
                </c:pt>
                <c:pt idx="10" formatCode="0%">
                  <c:v>0.18</c:v>
                </c:pt>
                <c:pt idx="11" formatCode="0%">
                  <c:v>0.18</c:v>
                </c:pt>
                <c:pt idx="12" formatCode="0%">
                  <c:v>0.18</c:v>
                </c:pt>
                <c:pt idx="13" formatCode="0%">
                  <c:v>0.18</c:v>
                </c:pt>
                <c:pt idx="14" formatCode="0%">
                  <c:v>0.18</c:v>
                </c:pt>
                <c:pt idx="134" formatCode="0%">
                  <c:v>0.18</c:v>
                </c:pt>
                <c:pt idx="135" formatCode="0%">
                  <c:v>0.18</c:v>
                </c:pt>
                <c:pt idx="136" formatCode="0%">
                  <c:v>0.18</c:v>
                </c:pt>
                <c:pt idx="137" formatCode="0%">
                  <c:v>0.18</c:v>
                </c:pt>
                <c:pt idx="138" formatCode="0%">
                  <c:v>0.18</c:v>
                </c:pt>
                <c:pt idx="139" formatCode="0%">
                  <c:v>0.18</c:v>
                </c:pt>
                <c:pt idx="140" formatCode="0%">
                  <c:v>0.18</c:v>
                </c:pt>
                <c:pt idx="141" formatCode="0%">
                  <c:v>0.18</c:v>
                </c:pt>
                <c:pt idx="142" formatCode="0%">
                  <c:v>0.18</c:v>
                </c:pt>
                <c:pt idx="215" formatCode="0%">
                  <c:v>0.18</c:v>
                </c:pt>
                <c:pt idx="216" formatCode="0%">
                  <c:v>0.18</c:v>
                </c:pt>
                <c:pt idx="217" formatCode="0%">
                  <c:v>0.18</c:v>
                </c:pt>
                <c:pt idx="218" formatCode="0%">
                  <c:v>0.18</c:v>
                </c:pt>
                <c:pt idx="219" formatCode="0%">
                  <c:v>0.18</c:v>
                </c:pt>
                <c:pt idx="220" formatCode="0%">
                  <c:v>0.18</c:v>
                </c:pt>
                <c:pt idx="221" formatCode="0%">
                  <c:v>0.18</c:v>
                </c:pt>
                <c:pt idx="222" formatCode="0%">
                  <c:v>0.18</c:v>
                </c:pt>
                <c:pt idx="223" formatCode="0%">
                  <c:v>0.18</c:v>
                </c:pt>
                <c:pt idx="224" formatCode="0%">
                  <c:v>0.18</c:v>
                </c:pt>
                <c:pt idx="225" formatCode="0%">
                  <c:v>0.18</c:v>
                </c:pt>
                <c:pt idx="226" formatCode="0%">
                  <c:v>0.18</c:v>
                </c:pt>
                <c:pt idx="227" formatCode="0%">
                  <c:v>0.18</c:v>
                </c:pt>
                <c:pt idx="228" formatCode="0%">
                  <c:v>0.18</c:v>
                </c:pt>
                <c:pt idx="229" formatCode="0%">
                  <c:v>0.18</c:v>
                </c:pt>
                <c:pt idx="230" formatCode="0%">
                  <c:v>0.18</c:v>
                </c:pt>
                <c:pt idx="231" formatCode="0%">
                  <c:v>0.18</c:v>
                </c:pt>
                <c:pt idx="232" formatCode="0%">
                  <c:v>0.18</c:v>
                </c:pt>
                <c:pt idx="233" formatCode="0%">
                  <c:v>0.18</c:v>
                </c:pt>
                <c:pt idx="361" formatCode="0%">
                  <c:v>0.18</c:v>
                </c:pt>
                <c:pt idx="362" formatCode="0%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54-4E1A-846C-A2B84DAD63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5068712"/>
        <c:axId val="735067992"/>
      </c:area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Unemployment rate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Sheet1!$A$2:$A$404</c:f>
              <c:numCache>
                <c:formatCode>General</c:formatCode>
                <c:ptCount val="403"/>
                <c:pt idx="0" formatCode="0">
                  <c:v>1990</c:v>
                </c:pt>
                <c:pt idx="12" formatCode="0">
                  <c:v>1991</c:v>
                </c:pt>
                <c:pt idx="24" formatCode="0">
                  <c:v>1992</c:v>
                </c:pt>
                <c:pt idx="36" formatCode="0">
                  <c:v>1993</c:v>
                </c:pt>
                <c:pt idx="48" formatCode="0">
                  <c:v>1994</c:v>
                </c:pt>
                <c:pt idx="60" formatCode="0">
                  <c:v>1995</c:v>
                </c:pt>
                <c:pt idx="72" formatCode="0">
                  <c:v>1996</c:v>
                </c:pt>
                <c:pt idx="84" formatCode="0">
                  <c:v>1997</c:v>
                </c:pt>
                <c:pt idx="96" formatCode="0">
                  <c:v>1998</c:v>
                </c:pt>
                <c:pt idx="108" formatCode="0">
                  <c:v>1999</c:v>
                </c:pt>
                <c:pt idx="120" formatCode="0">
                  <c:v>2000</c:v>
                </c:pt>
                <c:pt idx="132" formatCode="0">
                  <c:v>2001</c:v>
                </c:pt>
                <c:pt idx="144" formatCode="0">
                  <c:v>2002</c:v>
                </c:pt>
                <c:pt idx="156" formatCode="0">
                  <c:v>2003</c:v>
                </c:pt>
                <c:pt idx="168" formatCode="0">
                  <c:v>2004</c:v>
                </c:pt>
                <c:pt idx="180" formatCode="0">
                  <c:v>2005</c:v>
                </c:pt>
                <c:pt idx="192" formatCode="0">
                  <c:v>2006</c:v>
                </c:pt>
                <c:pt idx="204" formatCode="0">
                  <c:v>2007</c:v>
                </c:pt>
                <c:pt idx="216" formatCode="0">
                  <c:v>2008</c:v>
                </c:pt>
                <c:pt idx="228" formatCode="0">
                  <c:v>2009</c:v>
                </c:pt>
                <c:pt idx="240" formatCode="0">
                  <c:v>2010</c:v>
                </c:pt>
                <c:pt idx="252" formatCode="0">
                  <c:v>2011</c:v>
                </c:pt>
                <c:pt idx="264" formatCode="0">
                  <c:v>2012</c:v>
                </c:pt>
                <c:pt idx="276" formatCode="0">
                  <c:v>2013</c:v>
                </c:pt>
                <c:pt idx="288" formatCode="0">
                  <c:v>2014</c:v>
                </c:pt>
                <c:pt idx="300" formatCode="0">
                  <c:v>2015</c:v>
                </c:pt>
                <c:pt idx="312" formatCode="0">
                  <c:v>2016</c:v>
                </c:pt>
                <c:pt idx="324" formatCode="0">
                  <c:v>2017</c:v>
                </c:pt>
                <c:pt idx="336" formatCode="0">
                  <c:v>2018</c:v>
                </c:pt>
                <c:pt idx="348" formatCode="0">
                  <c:v>2019</c:v>
                </c:pt>
                <c:pt idx="360" formatCode="0">
                  <c:v>2020</c:v>
                </c:pt>
                <c:pt idx="372" formatCode="0">
                  <c:v>2021</c:v>
                </c:pt>
                <c:pt idx="384" formatCode="0">
                  <c:v>2022</c:v>
                </c:pt>
                <c:pt idx="396" formatCode="0">
                  <c:v>2023</c:v>
                </c:pt>
              </c:numCache>
            </c:numRef>
          </c:cat>
          <c:val>
            <c:numRef>
              <c:f>Sheet1!$C$2:$C$404</c:f>
              <c:numCache>
                <c:formatCode>0.0%</c:formatCode>
                <c:ptCount val="403"/>
                <c:pt idx="0">
                  <c:v>5.3999999999999999E-2</c:v>
                </c:pt>
                <c:pt idx="1">
                  <c:v>5.2999999999999999E-2</c:v>
                </c:pt>
                <c:pt idx="2">
                  <c:v>5.1999999999999998E-2</c:v>
                </c:pt>
                <c:pt idx="3">
                  <c:v>5.0999999999999997E-2</c:v>
                </c:pt>
                <c:pt idx="4">
                  <c:v>5.0999999999999997E-2</c:v>
                </c:pt>
                <c:pt idx="5">
                  <c:v>0.05</c:v>
                </c:pt>
                <c:pt idx="6">
                  <c:v>0.05</c:v>
                </c:pt>
                <c:pt idx="7">
                  <c:v>0.05</c:v>
                </c:pt>
                <c:pt idx="8">
                  <c:v>0.05</c:v>
                </c:pt>
                <c:pt idx="9">
                  <c:v>5.0999999999999997E-2</c:v>
                </c:pt>
                <c:pt idx="10">
                  <c:v>5.2999999999999999E-2</c:v>
                </c:pt>
                <c:pt idx="11">
                  <c:v>5.5E-2</c:v>
                </c:pt>
                <c:pt idx="12">
                  <c:v>5.6000000000000001E-2</c:v>
                </c:pt>
                <c:pt idx="13">
                  <c:v>5.8000000000000003E-2</c:v>
                </c:pt>
                <c:pt idx="14">
                  <c:v>5.8999999999999997E-2</c:v>
                </c:pt>
                <c:pt idx="15">
                  <c:v>5.8999999999999997E-2</c:v>
                </c:pt>
                <c:pt idx="16">
                  <c:v>0.06</c:v>
                </c:pt>
                <c:pt idx="17">
                  <c:v>0.06</c:v>
                </c:pt>
                <c:pt idx="18">
                  <c:v>0.06</c:v>
                </c:pt>
                <c:pt idx="19">
                  <c:v>6.0999999999999999E-2</c:v>
                </c:pt>
                <c:pt idx="20">
                  <c:v>6.2E-2</c:v>
                </c:pt>
                <c:pt idx="21">
                  <c:v>6.4000000000000001E-2</c:v>
                </c:pt>
                <c:pt idx="22">
                  <c:v>6.5000000000000002E-2</c:v>
                </c:pt>
                <c:pt idx="23">
                  <c:v>6.7000000000000004E-2</c:v>
                </c:pt>
                <c:pt idx="24">
                  <c:v>6.8000000000000005E-2</c:v>
                </c:pt>
                <c:pt idx="25">
                  <c:v>6.9000000000000006E-2</c:v>
                </c:pt>
                <c:pt idx="26">
                  <c:v>6.9000000000000006E-2</c:v>
                </c:pt>
                <c:pt idx="27">
                  <c:v>7.0000000000000007E-2</c:v>
                </c:pt>
                <c:pt idx="28">
                  <c:v>7.0000000000000007E-2</c:v>
                </c:pt>
                <c:pt idx="29">
                  <c:v>7.0999999999999994E-2</c:v>
                </c:pt>
                <c:pt idx="30">
                  <c:v>7.1999999999999995E-2</c:v>
                </c:pt>
                <c:pt idx="31">
                  <c:v>7.2999999999999995E-2</c:v>
                </c:pt>
                <c:pt idx="32">
                  <c:v>7.3999999999999996E-2</c:v>
                </c:pt>
                <c:pt idx="33">
                  <c:v>7.4999999999999997E-2</c:v>
                </c:pt>
                <c:pt idx="34">
                  <c:v>7.5999999999999998E-2</c:v>
                </c:pt>
                <c:pt idx="35">
                  <c:v>7.5999999999999998E-2</c:v>
                </c:pt>
                <c:pt idx="36">
                  <c:v>7.5999999999999998E-2</c:v>
                </c:pt>
                <c:pt idx="37">
                  <c:v>7.5999999999999998E-2</c:v>
                </c:pt>
                <c:pt idx="38">
                  <c:v>7.4999999999999997E-2</c:v>
                </c:pt>
                <c:pt idx="39">
                  <c:v>7.4999999999999997E-2</c:v>
                </c:pt>
                <c:pt idx="40">
                  <c:v>7.3999999999999996E-2</c:v>
                </c:pt>
                <c:pt idx="41">
                  <c:v>7.3999999999999996E-2</c:v>
                </c:pt>
                <c:pt idx="42">
                  <c:v>7.2999999999999995E-2</c:v>
                </c:pt>
                <c:pt idx="43">
                  <c:v>7.1999999999999995E-2</c:v>
                </c:pt>
                <c:pt idx="44">
                  <c:v>7.0999999999999994E-2</c:v>
                </c:pt>
                <c:pt idx="45">
                  <c:v>7.0000000000000007E-2</c:v>
                </c:pt>
                <c:pt idx="46">
                  <c:v>6.9000000000000006E-2</c:v>
                </c:pt>
                <c:pt idx="47">
                  <c:v>6.8000000000000005E-2</c:v>
                </c:pt>
                <c:pt idx="48">
                  <c:v>6.7000000000000004E-2</c:v>
                </c:pt>
                <c:pt idx="49">
                  <c:v>6.7000000000000004E-2</c:v>
                </c:pt>
                <c:pt idx="50">
                  <c:v>6.6000000000000003E-2</c:v>
                </c:pt>
                <c:pt idx="51">
                  <c:v>6.5000000000000002E-2</c:v>
                </c:pt>
                <c:pt idx="52">
                  <c:v>6.4000000000000001E-2</c:v>
                </c:pt>
                <c:pt idx="53">
                  <c:v>6.3E-2</c:v>
                </c:pt>
                <c:pt idx="54">
                  <c:v>6.2E-2</c:v>
                </c:pt>
                <c:pt idx="55">
                  <c:v>6.0999999999999999E-2</c:v>
                </c:pt>
                <c:pt idx="56">
                  <c:v>0.06</c:v>
                </c:pt>
                <c:pt idx="57">
                  <c:v>0.06</c:v>
                </c:pt>
                <c:pt idx="58">
                  <c:v>0.06</c:v>
                </c:pt>
                <c:pt idx="59">
                  <c:v>0.06</c:v>
                </c:pt>
                <c:pt idx="60">
                  <c:v>0.06</c:v>
                </c:pt>
                <c:pt idx="61">
                  <c:v>0.06</c:v>
                </c:pt>
                <c:pt idx="62">
                  <c:v>6.0999999999999999E-2</c:v>
                </c:pt>
                <c:pt idx="63">
                  <c:v>6.2E-2</c:v>
                </c:pt>
                <c:pt idx="64">
                  <c:v>6.3E-2</c:v>
                </c:pt>
                <c:pt idx="65">
                  <c:v>6.3E-2</c:v>
                </c:pt>
                <c:pt idx="66">
                  <c:v>6.3E-2</c:v>
                </c:pt>
                <c:pt idx="67">
                  <c:v>6.4000000000000001E-2</c:v>
                </c:pt>
                <c:pt idx="68">
                  <c:v>6.3E-2</c:v>
                </c:pt>
                <c:pt idx="69">
                  <c:v>6.3E-2</c:v>
                </c:pt>
                <c:pt idx="70">
                  <c:v>6.3E-2</c:v>
                </c:pt>
                <c:pt idx="71">
                  <c:v>6.2E-2</c:v>
                </c:pt>
                <c:pt idx="72">
                  <c:v>6.2E-2</c:v>
                </c:pt>
                <c:pt idx="73">
                  <c:v>6.2E-2</c:v>
                </c:pt>
                <c:pt idx="74">
                  <c:v>6.2E-2</c:v>
                </c:pt>
                <c:pt idx="75">
                  <c:v>6.0999999999999999E-2</c:v>
                </c:pt>
                <c:pt idx="76">
                  <c:v>6.0999999999999999E-2</c:v>
                </c:pt>
                <c:pt idx="77">
                  <c:v>0.06</c:v>
                </c:pt>
                <c:pt idx="78">
                  <c:v>5.8999999999999997E-2</c:v>
                </c:pt>
                <c:pt idx="79">
                  <c:v>5.8000000000000003E-2</c:v>
                </c:pt>
                <c:pt idx="80">
                  <c:v>5.7000000000000002E-2</c:v>
                </c:pt>
                <c:pt idx="81">
                  <c:v>5.6000000000000001E-2</c:v>
                </c:pt>
                <c:pt idx="82">
                  <c:v>5.6000000000000001E-2</c:v>
                </c:pt>
                <c:pt idx="83">
                  <c:v>5.5E-2</c:v>
                </c:pt>
                <c:pt idx="84">
                  <c:v>5.3999999999999999E-2</c:v>
                </c:pt>
                <c:pt idx="85">
                  <c:v>5.2999999999999999E-2</c:v>
                </c:pt>
                <c:pt idx="86">
                  <c:v>5.1999999999999998E-2</c:v>
                </c:pt>
                <c:pt idx="87">
                  <c:v>5.0999999999999997E-2</c:v>
                </c:pt>
                <c:pt idx="88">
                  <c:v>0.05</c:v>
                </c:pt>
                <c:pt idx="89">
                  <c:v>4.9000000000000002E-2</c:v>
                </c:pt>
                <c:pt idx="90">
                  <c:v>4.8000000000000001E-2</c:v>
                </c:pt>
                <c:pt idx="91">
                  <c:v>4.8000000000000001E-2</c:v>
                </c:pt>
                <c:pt idx="92">
                  <c:v>4.7E-2</c:v>
                </c:pt>
                <c:pt idx="93">
                  <c:v>4.7E-2</c:v>
                </c:pt>
                <c:pt idx="94">
                  <c:v>4.7E-2</c:v>
                </c:pt>
                <c:pt idx="95">
                  <c:v>4.7E-2</c:v>
                </c:pt>
                <c:pt idx="96">
                  <c:v>4.7E-2</c:v>
                </c:pt>
                <c:pt idx="97">
                  <c:v>4.7E-2</c:v>
                </c:pt>
                <c:pt idx="98">
                  <c:v>4.7E-2</c:v>
                </c:pt>
                <c:pt idx="99">
                  <c:v>4.7E-2</c:v>
                </c:pt>
                <c:pt idx="100">
                  <c:v>4.7E-2</c:v>
                </c:pt>
                <c:pt idx="101">
                  <c:v>4.8000000000000001E-2</c:v>
                </c:pt>
                <c:pt idx="102">
                  <c:v>4.9000000000000002E-2</c:v>
                </c:pt>
                <c:pt idx="103">
                  <c:v>4.9000000000000002E-2</c:v>
                </c:pt>
                <c:pt idx="104">
                  <c:v>0.05</c:v>
                </c:pt>
                <c:pt idx="105">
                  <c:v>0.05</c:v>
                </c:pt>
                <c:pt idx="106">
                  <c:v>0.05</c:v>
                </c:pt>
                <c:pt idx="107">
                  <c:v>4.9000000000000002E-2</c:v>
                </c:pt>
                <c:pt idx="108">
                  <c:v>4.8000000000000001E-2</c:v>
                </c:pt>
                <c:pt idx="109">
                  <c:v>4.8000000000000001E-2</c:v>
                </c:pt>
                <c:pt idx="110">
                  <c:v>4.8000000000000001E-2</c:v>
                </c:pt>
                <c:pt idx="111">
                  <c:v>4.8000000000000001E-2</c:v>
                </c:pt>
                <c:pt idx="112">
                  <c:v>4.8000000000000001E-2</c:v>
                </c:pt>
                <c:pt idx="113">
                  <c:v>4.9000000000000002E-2</c:v>
                </c:pt>
                <c:pt idx="114">
                  <c:v>4.9000000000000002E-2</c:v>
                </c:pt>
                <c:pt idx="115">
                  <c:v>4.9000000000000002E-2</c:v>
                </c:pt>
                <c:pt idx="116">
                  <c:v>4.8000000000000001E-2</c:v>
                </c:pt>
                <c:pt idx="117">
                  <c:v>4.8000000000000001E-2</c:v>
                </c:pt>
                <c:pt idx="118">
                  <c:v>4.8000000000000001E-2</c:v>
                </c:pt>
                <c:pt idx="119">
                  <c:v>4.8000000000000001E-2</c:v>
                </c:pt>
                <c:pt idx="120">
                  <c:v>4.8000000000000001E-2</c:v>
                </c:pt>
                <c:pt idx="121">
                  <c:v>4.9000000000000002E-2</c:v>
                </c:pt>
                <c:pt idx="122">
                  <c:v>4.9000000000000002E-2</c:v>
                </c:pt>
                <c:pt idx="123">
                  <c:v>0.05</c:v>
                </c:pt>
                <c:pt idx="124">
                  <c:v>5.0999999999999997E-2</c:v>
                </c:pt>
                <c:pt idx="125">
                  <c:v>5.0999999999999997E-2</c:v>
                </c:pt>
                <c:pt idx="126">
                  <c:v>5.1999999999999998E-2</c:v>
                </c:pt>
                <c:pt idx="127">
                  <c:v>5.1999999999999998E-2</c:v>
                </c:pt>
                <c:pt idx="128">
                  <c:v>5.1999999999999998E-2</c:v>
                </c:pt>
                <c:pt idx="129">
                  <c:v>5.1999999999999998E-2</c:v>
                </c:pt>
                <c:pt idx="130">
                  <c:v>5.1999999999999998E-2</c:v>
                </c:pt>
                <c:pt idx="131">
                  <c:v>5.2999999999999999E-2</c:v>
                </c:pt>
                <c:pt idx="132">
                  <c:v>5.3999999999999999E-2</c:v>
                </c:pt>
                <c:pt idx="133">
                  <c:v>5.5E-2</c:v>
                </c:pt>
                <c:pt idx="134">
                  <c:v>5.6000000000000001E-2</c:v>
                </c:pt>
                <c:pt idx="135">
                  <c:v>5.7000000000000002E-2</c:v>
                </c:pt>
                <c:pt idx="136">
                  <c:v>5.7000000000000002E-2</c:v>
                </c:pt>
                <c:pt idx="137">
                  <c:v>5.8000000000000003E-2</c:v>
                </c:pt>
                <c:pt idx="138">
                  <c:v>5.8999999999999997E-2</c:v>
                </c:pt>
                <c:pt idx="139">
                  <c:v>6.0999999999999999E-2</c:v>
                </c:pt>
                <c:pt idx="140">
                  <c:v>6.3E-2</c:v>
                </c:pt>
                <c:pt idx="141">
                  <c:v>6.5000000000000002E-2</c:v>
                </c:pt>
                <c:pt idx="142">
                  <c:v>6.7000000000000004E-2</c:v>
                </c:pt>
                <c:pt idx="143">
                  <c:v>6.9000000000000006E-2</c:v>
                </c:pt>
                <c:pt idx="144">
                  <c:v>7.0000000000000007E-2</c:v>
                </c:pt>
                <c:pt idx="145">
                  <c:v>7.0999999999999994E-2</c:v>
                </c:pt>
                <c:pt idx="146">
                  <c:v>7.0999999999999994E-2</c:v>
                </c:pt>
                <c:pt idx="147">
                  <c:v>7.0999999999999994E-2</c:v>
                </c:pt>
                <c:pt idx="148">
                  <c:v>7.0999999999999994E-2</c:v>
                </c:pt>
                <c:pt idx="149">
                  <c:v>7.0999999999999994E-2</c:v>
                </c:pt>
                <c:pt idx="150">
                  <c:v>7.0000000000000007E-2</c:v>
                </c:pt>
                <c:pt idx="151">
                  <c:v>7.0000000000000007E-2</c:v>
                </c:pt>
                <c:pt idx="152">
                  <c:v>7.0000000000000007E-2</c:v>
                </c:pt>
                <c:pt idx="153">
                  <c:v>7.0999999999999994E-2</c:v>
                </c:pt>
                <c:pt idx="154">
                  <c:v>7.0999999999999994E-2</c:v>
                </c:pt>
                <c:pt idx="155">
                  <c:v>7.1999999999999995E-2</c:v>
                </c:pt>
                <c:pt idx="156">
                  <c:v>7.1999999999999995E-2</c:v>
                </c:pt>
                <c:pt idx="157">
                  <c:v>7.2999999999999995E-2</c:v>
                </c:pt>
                <c:pt idx="158">
                  <c:v>7.2999999999999995E-2</c:v>
                </c:pt>
                <c:pt idx="159">
                  <c:v>7.2999999999999995E-2</c:v>
                </c:pt>
                <c:pt idx="160">
                  <c:v>7.3999999999999996E-2</c:v>
                </c:pt>
                <c:pt idx="161">
                  <c:v>7.3999999999999996E-2</c:v>
                </c:pt>
                <c:pt idx="162">
                  <c:v>7.3999999999999996E-2</c:v>
                </c:pt>
                <c:pt idx="163">
                  <c:v>7.2999999999999995E-2</c:v>
                </c:pt>
                <c:pt idx="164">
                  <c:v>7.1999999999999995E-2</c:v>
                </c:pt>
                <c:pt idx="165">
                  <c:v>7.0999999999999994E-2</c:v>
                </c:pt>
                <c:pt idx="166">
                  <c:v>7.0000000000000007E-2</c:v>
                </c:pt>
                <c:pt idx="167">
                  <c:v>6.9000000000000006E-2</c:v>
                </c:pt>
                <c:pt idx="168">
                  <c:v>6.8000000000000005E-2</c:v>
                </c:pt>
                <c:pt idx="169">
                  <c:v>6.7000000000000004E-2</c:v>
                </c:pt>
                <c:pt idx="170">
                  <c:v>6.6000000000000003E-2</c:v>
                </c:pt>
                <c:pt idx="171">
                  <c:v>6.5000000000000002E-2</c:v>
                </c:pt>
                <c:pt idx="172">
                  <c:v>6.4000000000000001E-2</c:v>
                </c:pt>
                <c:pt idx="173">
                  <c:v>6.3E-2</c:v>
                </c:pt>
                <c:pt idx="174">
                  <c:v>6.2E-2</c:v>
                </c:pt>
                <c:pt idx="175">
                  <c:v>6.0999999999999999E-2</c:v>
                </c:pt>
                <c:pt idx="176">
                  <c:v>6.0999999999999999E-2</c:v>
                </c:pt>
                <c:pt idx="177">
                  <c:v>0.06</c:v>
                </c:pt>
                <c:pt idx="178">
                  <c:v>0.06</c:v>
                </c:pt>
                <c:pt idx="179">
                  <c:v>5.8999999999999997E-2</c:v>
                </c:pt>
                <c:pt idx="180">
                  <c:v>5.8999999999999997E-2</c:v>
                </c:pt>
                <c:pt idx="181">
                  <c:v>5.8999999999999997E-2</c:v>
                </c:pt>
                <c:pt idx="182">
                  <c:v>5.8000000000000003E-2</c:v>
                </c:pt>
                <c:pt idx="183">
                  <c:v>5.7000000000000002E-2</c:v>
                </c:pt>
                <c:pt idx="184">
                  <c:v>5.6000000000000001E-2</c:v>
                </c:pt>
                <c:pt idx="185">
                  <c:v>5.6000000000000001E-2</c:v>
                </c:pt>
                <c:pt idx="186">
                  <c:v>5.6000000000000001E-2</c:v>
                </c:pt>
                <c:pt idx="187">
                  <c:v>5.6000000000000001E-2</c:v>
                </c:pt>
                <c:pt idx="188">
                  <c:v>5.5E-2</c:v>
                </c:pt>
                <c:pt idx="189">
                  <c:v>5.3999999999999999E-2</c:v>
                </c:pt>
                <c:pt idx="190">
                  <c:v>5.2999999999999999E-2</c:v>
                </c:pt>
                <c:pt idx="191">
                  <c:v>5.1999999999999998E-2</c:v>
                </c:pt>
                <c:pt idx="192">
                  <c:v>5.0999999999999997E-2</c:v>
                </c:pt>
                <c:pt idx="193">
                  <c:v>0.05</c:v>
                </c:pt>
                <c:pt idx="194">
                  <c:v>0.05</c:v>
                </c:pt>
                <c:pt idx="195">
                  <c:v>0.05</c:v>
                </c:pt>
                <c:pt idx="196">
                  <c:v>0.05</c:v>
                </c:pt>
                <c:pt idx="197">
                  <c:v>5.0999999999999997E-2</c:v>
                </c:pt>
                <c:pt idx="198">
                  <c:v>5.0999999999999997E-2</c:v>
                </c:pt>
                <c:pt idx="199">
                  <c:v>0.05</c:v>
                </c:pt>
                <c:pt idx="200">
                  <c:v>0.05</c:v>
                </c:pt>
                <c:pt idx="201">
                  <c:v>0.05</c:v>
                </c:pt>
                <c:pt idx="202">
                  <c:v>4.9000000000000002E-2</c:v>
                </c:pt>
                <c:pt idx="203">
                  <c:v>4.8000000000000001E-2</c:v>
                </c:pt>
                <c:pt idx="204">
                  <c:v>4.7E-2</c:v>
                </c:pt>
                <c:pt idx="205">
                  <c:v>4.5999999999999999E-2</c:v>
                </c:pt>
                <c:pt idx="206">
                  <c:v>4.4999999999999998E-2</c:v>
                </c:pt>
                <c:pt idx="207">
                  <c:v>4.4999999999999998E-2</c:v>
                </c:pt>
                <c:pt idx="208">
                  <c:v>4.4999999999999998E-2</c:v>
                </c:pt>
                <c:pt idx="209">
                  <c:v>4.4999999999999998E-2</c:v>
                </c:pt>
                <c:pt idx="210">
                  <c:v>4.5999999999999999E-2</c:v>
                </c:pt>
                <c:pt idx="211">
                  <c:v>4.5999999999999999E-2</c:v>
                </c:pt>
                <c:pt idx="212">
                  <c:v>4.7E-2</c:v>
                </c:pt>
                <c:pt idx="213">
                  <c:v>4.7E-2</c:v>
                </c:pt>
                <c:pt idx="214">
                  <c:v>4.7E-2</c:v>
                </c:pt>
                <c:pt idx="215">
                  <c:v>4.5999999999999999E-2</c:v>
                </c:pt>
                <c:pt idx="216">
                  <c:v>4.5999999999999999E-2</c:v>
                </c:pt>
                <c:pt idx="217">
                  <c:v>4.5999999999999999E-2</c:v>
                </c:pt>
                <c:pt idx="218">
                  <c:v>4.7E-2</c:v>
                </c:pt>
                <c:pt idx="219">
                  <c:v>4.8000000000000001E-2</c:v>
                </c:pt>
                <c:pt idx="220">
                  <c:v>0.05</c:v>
                </c:pt>
                <c:pt idx="221">
                  <c:v>5.1999999999999998E-2</c:v>
                </c:pt>
                <c:pt idx="222">
                  <c:v>5.2999999999999999E-2</c:v>
                </c:pt>
                <c:pt idx="223">
                  <c:v>5.3999999999999999E-2</c:v>
                </c:pt>
                <c:pt idx="224">
                  <c:v>5.6000000000000001E-2</c:v>
                </c:pt>
                <c:pt idx="225">
                  <c:v>5.8000000000000003E-2</c:v>
                </c:pt>
                <c:pt idx="226">
                  <c:v>6.0999999999999999E-2</c:v>
                </c:pt>
                <c:pt idx="227">
                  <c:v>6.4000000000000001E-2</c:v>
                </c:pt>
                <c:pt idx="228">
                  <c:v>6.8000000000000005E-2</c:v>
                </c:pt>
                <c:pt idx="229">
                  <c:v>7.1999999999999995E-2</c:v>
                </c:pt>
                <c:pt idx="230">
                  <c:v>7.4999999999999997E-2</c:v>
                </c:pt>
                <c:pt idx="231">
                  <c:v>7.8E-2</c:v>
                </c:pt>
                <c:pt idx="232">
                  <c:v>8.1000000000000003E-2</c:v>
                </c:pt>
                <c:pt idx="233">
                  <c:v>8.3000000000000004E-2</c:v>
                </c:pt>
                <c:pt idx="234">
                  <c:v>8.5000000000000006E-2</c:v>
                </c:pt>
                <c:pt idx="235">
                  <c:v>8.6999999999999994E-2</c:v>
                </c:pt>
                <c:pt idx="236">
                  <c:v>0.09</c:v>
                </c:pt>
                <c:pt idx="237">
                  <c:v>0.09</c:v>
                </c:pt>
                <c:pt idx="238">
                  <c:v>9.0999999999999998E-2</c:v>
                </c:pt>
                <c:pt idx="239">
                  <c:v>9.1999999999999998E-2</c:v>
                </c:pt>
                <c:pt idx="240">
                  <c:v>9.2999999999999999E-2</c:v>
                </c:pt>
                <c:pt idx="241">
                  <c:v>9.2999999999999999E-2</c:v>
                </c:pt>
                <c:pt idx="242">
                  <c:v>9.2999999999999999E-2</c:v>
                </c:pt>
                <c:pt idx="243">
                  <c:v>9.1999999999999998E-2</c:v>
                </c:pt>
                <c:pt idx="244">
                  <c:v>9.0999999999999998E-2</c:v>
                </c:pt>
                <c:pt idx="245">
                  <c:v>0.09</c:v>
                </c:pt>
                <c:pt idx="246">
                  <c:v>0.09</c:v>
                </c:pt>
                <c:pt idx="247">
                  <c:v>9.0999999999999998E-2</c:v>
                </c:pt>
                <c:pt idx="248">
                  <c:v>9.0999999999999998E-2</c:v>
                </c:pt>
                <c:pt idx="249">
                  <c:v>9.0999999999999998E-2</c:v>
                </c:pt>
                <c:pt idx="250">
                  <c:v>9.0999999999999998E-2</c:v>
                </c:pt>
                <c:pt idx="251">
                  <c:v>0.09</c:v>
                </c:pt>
                <c:pt idx="252">
                  <c:v>8.8999999999999996E-2</c:v>
                </c:pt>
                <c:pt idx="253">
                  <c:v>8.7999999999999995E-2</c:v>
                </c:pt>
                <c:pt idx="254">
                  <c:v>8.7999999999999995E-2</c:v>
                </c:pt>
                <c:pt idx="255">
                  <c:v>8.6999999999999994E-2</c:v>
                </c:pt>
                <c:pt idx="256">
                  <c:v>8.5999999999999993E-2</c:v>
                </c:pt>
                <c:pt idx="257">
                  <c:v>8.5999999999999993E-2</c:v>
                </c:pt>
                <c:pt idx="258">
                  <c:v>8.5999999999999993E-2</c:v>
                </c:pt>
                <c:pt idx="259">
                  <c:v>8.5000000000000006E-2</c:v>
                </c:pt>
                <c:pt idx="260">
                  <c:v>8.4000000000000005E-2</c:v>
                </c:pt>
                <c:pt idx="261">
                  <c:v>8.3000000000000004E-2</c:v>
                </c:pt>
                <c:pt idx="262">
                  <c:v>8.1000000000000003E-2</c:v>
                </c:pt>
                <c:pt idx="263">
                  <c:v>0.08</c:v>
                </c:pt>
                <c:pt idx="264">
                  <c:v>0.08</c:v>
                </c:pt>
                <c:pt idx="265">
                  <c:v>7.9000000000000001E-2</c:v>
                </c:pt>
                <c:pt idx="266">
                  <c:v>7.9000000000000001E-2</c:v>
                </c:pt>
                <c:pt idx="267">
                  <c:v>7.9000000000000001E-2</c:v>
                </c:pt>
                <c:pt idx="268">
                  <c:v>0.08</c:v>
                </c:pt>
                <c:pt idx="269">
                  <c:v>0.08</c:v>
                </c:pt>
                <c:pt idx="270">
                  <c:v>7.8E-2</c:v>
                </c:pt>
                <c:pt idx="271">
                  <c:v>7.5999999999999998E-2</c:v>
                </c:pt>
                <c:pt idx="272">
                  <c:v>7.3999999999999996E-2</c:v>
                </c:pt>
                <c:pt idx="273">
                  <c:v>7.1999999999999995E-2</c:v>
                </c:pt>
                <c:pt idx="274">
                  <c:v>7.0999999999999994E-2</c:v>
                </c:pt>
                <c:pt idx="275">
                  <c:v>6.9000000000000006E-2</c:v>
                </c:pt>
                <c:pt idx="276">
                  <c:v>6.9000000000000006E-2</c:v>
                </c:pt>
                <c:pt idx="277">
                  <c:v>6.7000000000000004E-2</c:v>
                </c:pt>
                <c:pt idx="278">
                  <c:v>6.7000000000000004E-2</c:v>
                </c:pt>
                <c:pt idx="279">
                  <c:v>6.7000000000000004E-2</c:v>
                </c:pt>
                <c:pt idx="280">
                  <c:v>6.7000000000000004E-2</c:v>
                </c:pt>
                <c:pt idx="281">
                  <c:v>6.7000000000000004E-2</c:v>
                </c:pt>
                <c:pt idx="282">
                  <c:v>6.7000000000000004E-2</c:v>
                </c:pt>
                <c:pt idx="283">
                  <c:v>6.7000000000000004E-2</c:v>
                </c:pt>
                <c:pt idx="284">
                  <c:v>6.6000000000000003E-2</c:v>
                </c:pt>
                <c:pt idx="285">
                  <c:v>6.5000000000000002E-2</c:v>
                </c:pt>
                <c:pt idx="286">
                  <c:v>6.4000000000000001E-2</c:v>
                </c:pt>
                <c:pt idx="287">
                  <c:v>6.3E-2</c:v>
                </c:pt>
                <c:pt idx="288">
                  <c:v>6.2E-2</c:v>
                </c:pt>
                <c:pt idx="289">
                  <c:v>6.0999999999999999E-2</c:v>
                </c:pt>
                <c:pt idx="290">
                  <c:v>6.0999999999999999E-2</c:v>
                </c:pt>
                <c:pt idx="291">
                  <c:v>0.06</c:v>
                </c:pt>
                <c:pt idx="292">
                  <c:v>0.06</c:v>
                </c:pt>
                <c:pt idx="293">
                  <c:v>5.8999999999999997E-2</c:v>
                </c:pt>
                <c:pt idx="294">
                  <c:v>5.8999999999999997E-2</c:v>
                </c:pt>
                <c:pt idx="295">
                  <c:v>5.8999999999999997E-2</c:v>
                </c:pt>
                <c:pt idx="296">
                  <c:v>5.8000000000000003E-2</c:v>
                </c:pt>
                <c:pt idx="297">
                  <c:v>5.8000000000000003E-2</c:v>
                </c:pt>
                <c:pt idx="298">
                  <c:v>5.7000000000000002E-2</c:v>
                </c:pt>
                <c:pt idx="299">
                  <c:v>5.7000000000000002E-2</c:v>
                </c:pt>
                <c:pt idx="300">
                  <c:v>5.6000000000000001E-2</c:v>
                </c:pt>
                <c:pt idx="301">
                  <c:v>5.5E-2</c:v>
                </c:pt>
                <c:pt idx="302">
                  <c:v>5.5E-2</c:v>
                </c:pt>
                <c:pt idx="303">
                  <c:v>5.3999999999999999E-2</c:v>
                </c:pt>
                <c:pt idx="304">
                  <c:v>5.3999999999999999E-2</c:v>
                </c:pt>
                <c:pt idx="305">
                  <c:v>5.3999999999999999E-2</c:v>
                </c:pt>
                <c:pt idx="306">
                  <c:v>5.3999999999999999E-2</c:v>
                </c:pt>
                <c:pt idx="307">
                  <c:v>5.3999999999999999E-2</c:v>
                </c:pt>
                <c:pt idx="308">
                  <c:v>5.3999999999999999E-2</c:v>
                </c:pt>
                <c:pt idx="309">
                  <c:v>5.3999999999999999E-2</c:v>
                </c:pt>
                <c:pt idx="310">
                  <c:v>5.3999999999999999E-2</c:v>
                </c:pt>
                <c:pt idx="311">
                  <c:v>5.3999999999999999E-2</c:v>
                </c:pt>
                <c:pt idx="312">
                  <c:v>5.3999999999999999E-2</c:v>
                </c:pt>
                <c:pt idx="313">
                  <c:v>5.3999999999999999E-2</c:v>
                </c:pt>
                <c:pt idx="314">
                  <c:v>5.3999999999999999E-2</c:v>
                </c:pt>
                <c:pt idx="315">
                  <c:v>5.2999999999999999E-2</c:v>
                </c:pt>
                <c:pt idx="316">
                  <c:v>5.2999999999999999E-2</c:v>
                </c:pt>
                <c:pt idx="317">
                  <c:v>5.2999999999999999E-2</c:v>
                </c:pt>
                <c:pt idx="318">
                  <c:v>5.2999999999999999E-2</c:v>
                </c:pt>
                <c:pt idx="319">
                  <c:v>5.1999999999999998E-2</c:v>
                </c:pt>
                <c:pt idx="320">
                  <c:v>5.0999999999999997E-2</c:v>
                </c:pt>
                <c:pt idx="321">
                  <c:v>5.0999999999999997E-2</c:v>
                </c:pt>
                <c:pt idx="322">
                  <c:v>0.05</c:v>
                </c:pt>
                <c:pt idx="323">
                  <c:v>4.9000000000000002E-2</c:v>
                </c:pt>
                <c:pt idx="324">
                  <c:v>4.8000000000000001E-2</c:v>
                </c:pt>
                <c:pt idx="325">
                  <c:v>4.7E-2</c:v>
                </c:pt>
                <c:pt idx="326">
                  <c:v>4.5999999999999999E-2</c:v>
                </c:pt>
                <c:pt idx="327">
                  <c:v>4.5999999999999999E-2</c:v>
                </c:pt>
                <c:pt idx="328">
                  <c:v>4.5999999999999999E-2</c:v>
                </c:pt>
                <c:pt idx="329">
                  <c:v>4.5999999999999999E-2</c:v>
                </c:pt>
                <c:pt idx="330">
                  <c:v>4.5999999999999999E-2</c:v>
                </c:pt>
                <c:pt idx="331">
                  <c:v>4.5999999999999999E-2</c:v>
                </c:pt>
                <c:pt idx="332">
                  <c:v>4.7E-2</c:v>
                </c:pt>
                <c:pt idx="333">
                  <c:v>4.7E-2</c:v>
                </c:pt>
                <c:pt idx="334">
                  <c:v>4.5999999999999999E-2</c:v>
                </c:pt>
                <c:pt idx="335">
                  <c:v>4.5999999999999999E-2</c:v>
                </c:pt>
                <c:pt idx="336">
                  <c:v>4.5999999999999999E-2</c:v>
                </c:pt>
                <c:pt idx="337">
                  <c:v>4.5999999999999999E-2</c:v>
                </c:pt>
                <c:pt idx="338">
                  <c:v>4.4999999999999998E-2</c:v>
                </c:pt>
                <c:pt idx="339">
                  <c:v>4.3999999999999997E-2</c:v>
                </c:pt>
                <c:pt idx="340">
                  <c:v>4.2999999999999997E-2</c:v>
                </c:pt>
                <c:pt idx="341">
                  <c:v>4.2999999999999997E-2</c:v>
                </c:pt>
                <c:pt idx="342">
                  <c:v>4.2999999999999997E-2</c:v>
                </c:pt>
                <c:pt idx="343">
                  <c:v>4.2999999999999997E-2</c:v>
                </c:pt>
                <c:pt idx="344">
                  <c:v>4.2999999999999997E-2</c:v>
                </c:pt>
                <c:pt idx="345">
                  <c:v>4.3999999999999997E-2</c:v>
                </c:pt>
                <c:pt idx="346">
                  <c:v>4.4999999999999998E-2</c:v>
                </c:pt>
                <c:pt idx="347">
                  <c:v>4.5999999999999999E-2</c:v>
                </c:pt>
                <c:pt idx="348">
                  <c:v>4.7E-2</c:v>
                </c:pt>
                <c:pt idx="349">
                  <c:v>4.5999999999999999E-2</c:v>
                </c:pt>
                <c:pt idx="350">
                  <c:v>4.5999999999999999E-2</c:v>
                </c:pt>
                <c:pt idx="351">
                  <c:v>4.3999999999999997E-2</c:v>
                </c:pt>
                <c:pt idx="352">
                  <c:v>4.2999999999999997E-2</c:v>
                </c:pt>
                <c:pt idx="353">
                  <c:v>4.2000000000000003E-2</c:v>
                </c:pt>
                <c:pt idx="354">
                  <c:v>4.1000000000000002E-2</c:v>
                </c:pt>
                <c:pt idx="355">
                  <c:v>4.1000000000000002E-2</c:v>
                </c:pt>
                <c:pt idx="356">
                  <c:v>4.1000000000000002E-2</c:v>
                </c:pt>
                <c:pt idx="357">
                  <c:v>0.04</c:v>
                </c:pt>
                <c:pt idx="358">
                  <c:v>3.9E-2</c:v>
                </c:pt>
                <c:pt idx="359">
                  <c:v>3.7999999999999999E-2</c:v>
                </c:pt>
                <c:pt idx="360">
                  <c:v>3.7999999999999999E-2</c:v>
                </c:pt>
                <c:pt idx="361">
                  <c:v>3.7999999999999999E-2</c:v>
                </c:pt>
                <c:pt idx="362">
                  <c:v>5.1999999999999998E-2</c:v>
                </c:pt>
                <c:pt idx="363">
                  <c:v>0.16600000000000001</c:v>
                </c:pt>
                <c:pt idx="364">
                  <c:v>0.13200000000000001</c:v>
                </c:pt>
                <c:pt idx="365">
                  <c:v>0.113</c:v>
                </c:pt>
                <c:pt idx="366">
                  <c:v>0.10199999999999999</c:v>
                </c:pt>
                <c:pt idx="367">
                  <c:v>8.6999999999999994E-2</c:v>
                </c:pt>
                <c:pt idx="368">
                  <c:v>0.08</c:v>
                </c:pt>
                <c:pt idx="369">
                  <c:v>7.1999999999999995E-2</c:v>
                </c:pt>
                <c:pt idx="370">
                  <c:v>6.8000000000000005E-2</c:v>
                </c:pt>
                <c:pt idx="371">
                  <c:v>6.6000000000000003E-2</c:v>
                </c:pt>
                <c:pt idx="372">
                  <c:v>6.3E-2</c:v>
                </c:pt>
                <c:pt idx="373">
                  <c:v>6.0999999999999999E-2</c:v>
                </c:pt>
                <c:pt idx="374">
                  <c:v>5.8999999999999997E-2</c:v>
                </c:pt>
                <c:pt idx="375">
                  <c:v>5.7000000000000002E-2</c:v>
                </c:pt>
                <c:pt idx="376">
                  <c:v>5.3999999999999999E-2</c:v>
                </c:pt>
                <c:pt idx="377">
                  <c:v>5.2999999999999999E-2</c:v>
                </c:pt>
                <c:pt idx="378">
                  <c:v>5.0999999999999997E-2</c:v>
                </c:pt>
                <c:pt idx="379">
                  <c:v>0.05</c:v>
                </c:pt>
                <c:pt idx="380">
                  <c:v>4.8000000000000001E-2</c:v>
                </c:pt>
                <c:pt idx="381">
                  <c:v>4.4999999999999998E-2</c:v>
                </c:pt>
                <c:pt idx="382">
                  <c:v>4.2999999999999997E-2</c:v>
                </c:pt>
                <c:pt idx="383">
                  <c:v>4.1000000000000002E-2</c:v>
                </c:pt>
                <c:pt idx="384">
                  <c:v>0.04</c:v>
                </c:pt>
                <c:pt idx="385">
                  <c:v>0.04</c:v>
                </c:pt>
                <c:pt idx="386">
                  <c:v>3.9E-2</c:v>
                </c:pt>
                <c:pt idx="387">
                  <c:v>3.9E-2</c:v>
                </c:pt>
                <c:pt idx="388">
                  <c:v>3.9E-2</c:v>
                </c:pt>
                <c:pt idx="389">
                  <c:v>3.9E-2</c:v>
                </c:pt>
                <c:pt idx="390">
                  <c:v>4.0999999999999995E-2</c:v>
                </c:pt>
                <c:pt idx="391">
                  <c:v>4.2999999999999997E-2</c:v>
                </c:pt>
                <c:pt idx="392">
                  <c:v>4.4000000000000004E-2</c:v>
                </c:pt>
                <c:pt idx="393">
                  <c:v>4.5999999999999999E-2</c:v>
                </c:pt>
                <c:pt idx="394">
                  <c:v>4.5999999999999999E-2</c:v>
                </c:pt>
                <c:pt idx="395">
                  <c:v>4.4999999999999998E-2</c:v>
                </c:pt>
                <c:pt idx="396">
                  <c:v>4.5999999999999999E-2</c:v>
                </c:pt>
                <c:pt idx="397">
                  <c:v>4.5999999999999999E-2</c:v>
                </c:pt>
                <c:pt idx="398">
                  <c:v>4.4999999999999998E-2</c:v>
                </c:pt>
                <c:pt idx="399">
                  <c:v>4.2999999999999997E-2</c:v>
                </c:pt>
                <c:pt idx="400">
                  <c:v>4.0999999999999995E-2</c:v>
                </c:pt>
                <c:pt idx="401">
                  <c:v>3.7999999999999999E-2</c:v>
                </c:pt>
                <c:pt idx="402">
                  <c:v>3.5999999999999997E-2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54-4E1A-846C-A2B84DAD63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5068712"/>
        <c:axId val="735067992"/>
      </c:lineChart>
      <c:catAx>
        <c:axId val="735068712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067992"/>
        <c:crosses val="autoZero"/>
        <c:auto val="1"/>
        <c:lblAlgn val="ctr"/>
        <c:lblOffset val="100"/>
        <c:noMultiLvlLbl val="0"/>
      </c:catAx>
      <c:valAx>
        <c:axId val="735067992"/>
        <c:scaling>
          <c:orientation val="minMax"/>
          <c:max val="0.18000000000000002"/>
          <c:min val="2.0000000000000004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Unemployment 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5068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5"/>
          <c:order val="5"/>
          <c:tx>
            <c:strRef>
              <c:f>Sheet1!$G$1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2">
                <a:alpha val="50000"/>
              </a:schemeClr>
            </a:solidFill>
            <a:ln>
              <a:noFill/>
            </a:ln>
            <a:effectLst/>
          </c:spPr>
          <c:cat>
            <c:numRef>
              <c:f>Sheet1!$A$2:$A$272</c:f>
              <c:numCache>
                <c:formatCode>General</c:formatCode>
                <c:ptCount val="271"/>
                <c:pt idx="0">
                  <c:v>2001</c:v>
                </c:pt>
                <c:pt idx="1">
                  <c:v>2001</c:v>
                </c:pt>
                <c:pt idx="2">
                  <c:v>2001</c:v>
                </c:pt>
                <c:pt idx="3">
                  <c:v>2001</c:v>
                </c:pt>
                <c:pt idx="4">
                  <c:v>2001</c:v>
                </c:pt>
                <c:pt idx="5">
                  <c:v>2001</c:v>
                </c:pt>
                <c:pt idx="6">
                  <c:v>2001</c:v>
                </c:pt>
                <c:pt idx="7">
                  <c:v>2001</c:v>
                </c:pt>
                <c:pt idx="8">
                  <c:v>2001</c:v>
                </c:pt>
                <c:pt idx="9">
                  <c:v>2001</c:v>
                </c:pt>
                <c:pt idx="10">
                  <c:v>2001</c:v>
                </c:pt>
                <c:pt idx="11">
                  <c:v>2001</c:v>
                </c:pt>
                <c:pt idx="12">
                  <c:v>2002</c:v>
                </c:pt>
                <c:pt idx="13">
                  <c:v>2002</c:v>
                </c:pt>
                <c:pt idx="14">
                  <c:v>2002</c:v>
                </c:pt>
                <c:pt idx="15">
                  <c:v>2002</c:v>
                </c:pt>
                <c:pt idx="16">
                  <c:v>2002</c:v>
                </c:pt>
                <c:pt idx="17">
                  <c:v>2002</c:v>
                </c:pt>
                <c:pt idx="18">
                  <c:v>2002</c:v>
                </c:pt>
                <c:pt idx="19">
                  <c:v>2002</c:v>
                </c:pt>
                <c:pt idx="20">
                  <c:v>2002</c:v>
                </c:pt>
                <c:pt idx="21">
                  <c:v>2002</c:v>
                </c:pt>
                <c:pt idx="22">
                  <c:v>2002</c:v>
                </c:pt>
                <c:pt idx="23">
                  <c:v>2002</c:v>
                </c:pt>
                <c:pt idx="24">
                  <c:v>2003</c:v>
                </c:pt>
                <c:pt idx="25">
                  <c:v>2003</c:v>
                </c:pt>
                <c:pt idx="26">
                  <c:v>2003</c:v>
                </c:pt>
                <c:pt idx="27">
                  <c:v>2003</c:v>
                </c:pt>
                <c:pt idx="28">
                  <c:v>2003</c:v>
                </c:pt>
                <c:pt idx="29">
                  <c:v>2003</c:v>
                </c:pt>
                <c:pt idx="30">
                  <c:v>2003</c:v>
                </c:pt>
                <c:pt idx="31">
                  <c:v>2003</c:v>
                </c:pt>
                <c:pt idx="32">
                  <c:v>2003</c:v>
                </c:pt>
                <c:pt idx="33">
                  <c:v>2003</c:v>
                </c:pt>
                <c:pt idx="34">
                  <c:v>2003</c:v>
                </c:pt>
                <c:pt idx="35">
                  <c:v>2003</c:v>
                </c:pt>
                <c:pt idx="36">
                  <c:v>2004</c:v>
                </c:pt>
                <c:pt idx="37">
                  <c:v>2004</c:v>
                </c:pt>
                <c:pt idx="38">
                  <c:v>2004</c:v>
                </c:pt>
                <c:pt idx="39">
                  <c:v>2004</c:v>
                </c:pt>
                <c:pt idx="40">
                  <c:v>2004</c:v>
                </c:pt>
                <c:pt idx="41">
                  <c:v>2004</c:v>
                </c:pt>
                <c:pt idx="42">
                  <c:v>2004</c:v>
                </c:pt>
                <c:pt idx="43">
                  <c:v>2004</c:v>
                </c:pt>
                <c:pt idx="44">
                  <c:v>2004</c:v>
                </c:pt>
                <c:pt idx="45">
                  <c:v>2004</c:v>
                </c:pt>
                <c:pt idx="46">
                  <c:v>2004</c:v>
                </c:pt>
                <c:pt idx="47">
                  <c:v>2004</c:v>
                </c:pt>
                <c:pt idx="48">
                  <c:v>2005</c:v>
                </c:pt>
                <c:pt idx="49">
                  <c:v>2005</c:v>
                </c:pt>
                <c:pt idx="50">
                  <c:v>2005</c:v>
                </c:pt>
                <c:pt idx="51">
                  <c:v>2005</c:v>
                </c:pt>
                <c:pt idx="52">
                  <c:v>2005</c:v>
                </c:pt>
                <c:pt idx="53">
                  <c:v>2005</c:v>
                </c:pt>
                <c:pt idx="54">
                  <c:v>2005</c:v>
                </c:pt>
                <c:pt idx="55">
                  <c:v>2005</c:v>
                </c:pt>
                <c:pt idx="56">
                  <c:v>2005</c:v>
                </c:pt>
                <c:pt idx="57">
                  <c:v>2005</c:v>
                </c:pt>
                <c:pt idx="58">
                  <c:v>2005</c:v>
                </c:pt>
                <c:pt idx="59">
                  <c:v>2005</c:v>
                </c:pt>
                <c:pt idx="60">
                  <c:v>2006</c:v>
                </c:pt>
                <c:pt idx="61">
                  <c:v>2006</c:v>
                </c:pt>
                <c:pt idx="62">
                  <c:v>2006</c:v>
                </c:pt>
                <c:pt idx="63">
                  <c:v>2006</c:v>
                </c:pt>
                <c:pt idx="64">
                  <c:v>2006</c:v>
                </c:pt>
                <c:pt idx="65">
                  <c:v>2006</c:v>
                </c:pt>
                <c:pt idx="66">
                  <c:v>2006</c:v>
                </c:pt>
                <c:pt idx="67">
                  <c:v>2006</c:v>
                </c:pt>
                <c:pt idx="68">
                  <c:v>2006</c:v>
                </c:pt>
                <c:pt idx="69">
                  <c:v>2006</c:v>
                </c:pt>
                <c:pt idx="70">
                  <c:v>2006</c:v>
                </c:pt>
                <c:pt idx="71">
                  <c:v>2006</c:v>
                </c:pt>
                <c:pt idx="72">
                  <c:v>2007</c:v>
                </c:pt>
                <c:pt idx="73">
                  <c:v>2007</c:v>
                </c:pt>
                <c:pt idx="74">
                  <c:v>2007</c:v>
                </c:pt>
                <c:pt idx="75">
                  <c:v>2007</c:v>
                </c:pt>
                <c:pt idx="76">
                  <c:v>2007</c:v>
                </c:pt>
                <c:pt idx="77">
                  <c:v>2007</c:v>
                </c:pt>
                <c:pt idx="78">
                  <c:v>2007</c:v>
                </c:pt>
                <c:pt idx="79">
                  <c:v>2007</c:v>
                </c:pt>
                <c:pt idx="80">
                  <c:v>2007</c:v>
                </c:pt>
                <c:pt idx="81">
                  <c:v>2007</c:v>
                </c:pt>
                <c:pt idx="82">
                  <c:v>2007</c:v>
                </c:pt>
                <c:pt idx="83">
                  <c:v>2007</c:v>
                </c:pt>
                <c:pt idx="84">
                  <c:v>2008</c:v>
                </c:pt>
                <c:pt idx="85">
                  <c:v>2008</c:v>
                </c:pt>
                <c:pt idx="86">
                  <c:v>2008</c:v>
                </c:pt>
                <c:pt idx="87">
                  <c:v>2008</c:v>
                </c:pt>
                <c:pt idx="88">
                  <c:v>2008</c:v>
                </c:pt>
                <c:pt idx="89">
                  <c:v>2008</c:v>
                </c:pt>
                <c:pt idx="90">
                  <c:v>2008</c:v>
                </c:pt>
                <c:pt idx="91">
                  <c:v>2008</c:v>
                </c:pt>
                <c:pt idx="92">
                  <c:v>2008</c:v>
                </c:pt>
                <c:pt idx="93">
                  <c:v>2008</c:v>
                </c:pt>
                <c:pt idx="94">
                  <c:v>2008</c:v>
                </c:pt>
                <c:pt idx="95">
                  <c:v>2008</c:v>
                </c:pt>
                <c:pt idx="96">
                  <c:v>2009</c:v>
                </c:pt>
                <c:pt idx="97">
                  <c:v>2009</c:v>
                </c:pt>
                <c:pt idx="98">
                  <c:v>2009</c:v>
                </c:pt>
                <c:pt idx="99">
                  <c:v>2009</c:v>
                </c:pt>
                <c:pt idx="100">
                  <c:v>2009</c:v>
                </c:pt>
                <c:pt idx="101">
                  <c:v>2009</c:v>
                </c:pt>
                <c:pt idx="102">
                  <c:v>2009</c:v>
                </c:pt>
                <c:pt idx="103">
                  <c:v>2009</c:v>
                </c:pt>
                <c:pt idx="104">
                  <c:v>2009</c:v>
                </c:pt>
                <c:pt idx="105">
                  <c:v>2009</c:v>
                </c:pt>
                <c:pt idx="106">
                  <c:v>2009</c:v>
                </c:pt>
                <c:pt idx="107">
                  <c:v>2009</c:v>
                </c:pt>
                <c:pt idx="108">
                  <c:v>2010</c:v>
                </c:pt>
                <c:pt idx="109">
                  <c:v>2010</c:v>
                </c:pt>
                <c:pt idx="110">
                  <c:v>2010</c:v>
                </c:pt>
                <c:pt idx="111">
                  <c:v>2010</c:v>
                </c:pt>
                <c:pt idx="112">
                  <c:v>2010</c:v>
                </c:pt>
                <c:pt idx="113">
                  <c:v>2010</c:v>
                </c:pt>
                <c:pt idx="114">
                  <c:v>2010</c:v>
                </c:pt>
                <c:pt idx="115">
                  <c:v>2010</c:v>
                </c:pt>
                <c:pt idx="116">
                  <c:v>2010</c:v>
                </c:pt>
                <c:pt idx="117">
                  <c:v>2010</c:v>
                </c:pt>
                <c:pt idx="118">
                  <c:v>2010</c:v>
                </c:pt>
                <c:pt idx="119">
                  <c:v>2010</c:v>
                </c:pt>
                <c:pt idx="120">
                  <c:v>2011</c:v>
                </c:pt>
                <c:pt idx="121">
                  <c:v>2011</c:v>
                </c:pt>
                <c:pt idx="122">
                  <c:v>2011</c:v>
                </c:pt>
                <c:pt idx="123">
                  <c:v>2011</c:v>
                </c:pt>
                <c:pt idx="124">
                  <c:v>2011</c:v>
                </c:pt>
                <c:pt idx="125">
                  <c:v>2011</c:v>
                </c:pt>
                <c:pt idx="126">
                  <c:v>2011</c:v>
                </c:pt>
                <c:pt idx="127">
                  <c:v>2011</c:v>
                </c:pt>
                <c:pt idx="128">
                  <c:v>2011</c:v>
                </c:pt>
                <c:pt idx="129">
                  <c:v>2011</c:v>
                </c:pt>
                <c:pt idx="130">
                  <c:v>2011</c:v>
                </c:pt>
                <c:pt idx="131">
                  <c:v>2011</c:v>
                </c:pt>
                <c:pt idx="132">
                  <c:v>2012</c:v>
                </c:pt>
                <c:pt idx="133">
                  <c:v>2012</c:v>
                </c:pt>
                <c:pt idx="134">
                  <c:v>2012</c:v>
                </c:pt>
                <c:pt idx="135">
                  <c:v>2012</c:v>
                </c:pt>
                <c:pt idx="136">
                  <c:v>2012</c:v>
                </c:pt>
                <c:pt idx="137">
                  <c:v>2012</c:v>
                </c:pt>
                <c:pt idx="138">
                  <c:v>2012</c:v>
                </c:pt>
                <c:pt idx="139">
                  <c:v>2012</c:v>
                </c:pt>
                <c:pt idx="140">
                  <c:v>2012</c:v>
                </c:pt>
                <c:pt idx="141">
                  <c:v>2012</c:v>
                </c:pt>
                <c:pt idx="142">
                  <c:v>2012</c:v>
                </c:pt>
                <c:pt idx="143">
                  <c:v>2012</c:v>
                </c:pt>
                <c:pt idx="144">
                  <c:v>2013</c:v>
                </c:pt>
                <c:pt idx="145">
                  <c:v>2013</c:v>
                </c:pt>
                <c:pt idx="146">
                  <c:v>2013</c:v>
                </c:pt>
                <c:pt idx="147">
                  <c:v>2013</c:v>
                </c:pt>
                <c:pt idx="148">
                  <c:v>2013</c:v>
                </c:pt>
                <c:pt idx="149">
                  <c:v>2013</c:v>
                </c:pt>
                <c:pt idx="150">
                  <c:v>2013</c:v>
                </c:pt>
                <c:pt idx="151">
                  <c:v>2013</c:v>
                </c:pt>
                <c:pt idx="152">
                  <c:v>2013</c:v>
                </c:pt>
                <c:pt idx="153">
                  <c:v>2013</c:v>
                </c:pt>
                <c:pt idx="154">
                  <c:v>2013</c:v>
                </c:pt>
                <c:pt idx="155">
                  <c:v>2013</c:v>
                </c:pt>
                <c:pt idx="156">
                  <c:v>2014</c:v>
                </c:pt>
                <c:pt idx="157">
                  <c:v>2014</c:v>
                </c:pt>
                <c:pt idx="158">
                  <c:v>2014</c:v>
                </c:pt>
                <c:pt idx="159">
                  <c:v>2014</c:v>
                </c:pt>
                <c:pt idx="160">
                  <c:v>2014</c:v>
                </c:pt>
                <c:pt idx="161">
                  <c:v>2014</c:v>
                </c:pt>
                <c:pt idx="162">
                  <c:v>2014</c:v>
                </c:pt>
                <c:pt idx="163">
                  <c:v>2014</c:v>
                </c:pt>
                <c:pt idx="164">
                  <c:v>2014</c:v>
                </c:pt>
                <c:pt idx="165">
                  <c:v>2014</c:v>
                </c:pt>
                <c:pt idx="166">
                  <c:v>2014</c:v>
                </c:pt>
                <c:pt idx="167">
                  <c:v>2014</c:v>
                </c:pt>
                <c:pt idx="168">
                  <c:v>2015</c:v>
                </c:pt>
                <c:pt idx="169">
                  <c:v>2015</c:v>
                </c:pt>
                <c:pt idx="170">
                  <c:v>2015</c:v>
                </c:pt>
                <c:pt idx="171">
                  <c:v>2015</c:v>
                </c:pt>
                <c:pt idx="172">
                  <c:v>2015</c:v>
                </c:pt>
                <c:pt idx="173">
                  <c:v>2015</c:v>
                </c:pt>
                <c:pt idx="174">
                  <c:v>2015</c:v>
                </c:pt>
                <c:pt idx="175">
                  <c:v>2015</c:v>
                </c:pt>
                <c:pt idx="176">
                  <c:v>2015</c:v>
                </c:pt>
                <c:pt idx="177">
                  <c:v>2015</c:v>
                </c:pt>
                <c:pt idx="178">
                  <c:v>2015</c:v>
                </c:pt>
                <c:pt idx="179">
                  <c:v>2015</c:v>
                </c:pt>
                <c:pt idx="180">
                  <c:v>2016</c:v>
                </c:pt>
                <c:pt idx="181">
                  <c:v>2016</c:v>
                </c:pt>
                <c:pt idx="182">
                  <c:v>2016</c:v>
                </c:pt>
                <c:pt idx="183">
                  <c:v>2016</c:v>
                </c:pt>
                <c:pt idx="184">
                  <c:v>2016</c:v>
                </c:pt>
                <c:pt idx="185">
                  <c:v>2016</c:v>
                </c:pt>
                <c:pt idx="186">
                  <c:v>2016</c:v>
                </c:pt>
                <c:pt idx="187">
                  <c:v>2016</c:v>
                </c:pt>
                <c:pt idx="188">
                  <c:v>2016</c:v>
                </c:pt>
                <c:pt idx="189">
                  <c:v>2016</c:v>
                </c:pt>
                <c:pt idx="190">
                  <c:v>2016</c:v>
                </c:pt>
                <c:pt idx="191">
                  <c:v>2016</c:v>
                </c:pt>
                <c:pt idx="192">
                  <c:v>2017</c:v>
                </c:pt>
                <c:pt idx="193">
                  <c:v>2017</c:v>
                </c:pt>
                <c:pt idx="194">
                  <c:v>2017</c:v>
                </c:pt>
                <c:pt idx="195">
                  <c:v>2017</c:v>
                </c:pt>
                <c:pt idx="196">
                  <c:v>2017</c:v>
                </c:pt>
                <c:pt idx="197">
                  <c:v>2017</c:v>
                </c:pt>
                <c:pt idx="198">
                  <c:v>2017</c:v>
                </c:pt>
                <c:pt idx="199">
                  <c:v>2017</c:v>
                </c:pt>
                <c:pt idx="200">
                  <c:v>2017</c:v>
                </c:pt>
                <c:pt idx="201">
                  <c:v>2017</c:v>
                </c:pt>
                <c:pt idx="202">
                  <c:v>2017</c:v>
                </c:pt>
                <c:pt idx="203">
                  <c:v>2017</c:v>
                </c:pt>
                <c:pt idx="204">
                  <c:v>2018</c:v>
                </c:pt>
                <c:pt idx="205">
                  <c:v>2018</c:v>
                </c:pt>
                <c:pt idx="206">
                  <c:v>2018</c:v>
                </c:pt>
                <c:pt idx="207">
                  <c:v>2018</c:v>
                </c:pt>
                <c:pt idx="208">
                  <c:v>2018</c:v>
                </c:pt>
                <c:pt idx="209">
                  <c:v>2018</c:v>
                </c:pt>
                <c:pt idx="210">
                  <c:v>2018</c:v>
                </c:pt>
                <c:pt idx="211">
                  <c:v>2018</c:v>
                </c:pt>
                <c:pt idx="212">
                  <c:v>2018</c:v>
                </c:pt>
                <c:pt idx="213">
                  <c:v>2018</c:v>
                </c:pt>
                <c:pt idx="214">
                  <c:v>2018</c:v>
                </c:pt>
                <c:pt idx="215">
                  <c:v>2018</c:v>
                </c:pt>
                <c:pt idx="216">
                  <c:v>2019</c:v>
                </c:pt>
                <c:pt idx="217">
                  <c:v>2019</c:v>
                </c:pt>
                <c:pt idx="218">
                  <c:v>2019</c:v>
                </c:pt>
                <c:pt idx="219">
                  <c:v>2019</c:v>
                </c:pt>
                <c:pt idx="220">
                  <c:v>2019</c:v>
                </c:pt>
                <c:pt idx="221">
                  <c:v>2019</c:v>
                </c:pt>
                <c:pt idx="222">
                  <c:v>2019</c:v>
                </c:pt>
                <c:pt idx="223">
                  <c:v>2019</c:v>
                </c:pt>
                <c:pt idx="224">
                  <c:v>2019</c:v>
                </c:pt>
                <c:pt idx="225">
                  <c:v>2019</c:v>
                </c:pt>
                <c:pt idx="226">
                  <c:v>2019</c:v>
                </c:pt>
                <c:pt idx="227">
                  <c:v>2019</c:v>
                </c:pt>
                <c:pt idx="228">
                  <c:v>2020</c:v>
                </c:pt>
                <c:pt idx="229">
                  <c:v>2020</c:v>
                </c:pt>
                <c:pt idx="230">
                  <c:v>2020</c:v>
                </c:pt>
                <c:pt idx="231">
                  <c:v>2020</c:v>
                </c:pt>
                <c:pt idx="232">
                  <c:v>2020</c:v>
                </c:pt>
                <c:pt idx="233">
                  <c:v>2020</c:v>
                </c:pt>
                <c:pt idx="234">
                  <c:v>2020</c:v>
                </c:pt>
                <c:pt idx="235">
                  <c:v>2020</c:v>
                </c:pt>
                <c:pt idx="236">
                  <c:v>2020</c:v>
                </c:pt>
                <c:pt idx="237">
                  <c:v>2020</c:v>
                </c:pt>
                <c:pt idx="238">
                  <c:v>2020</c:v>
                </c:pt>
                <c:pt idx="239">
                  <c:v>2020</c:v>
                </c:pt>
                <c:pt idx="240">
                  <c:v>2021</c:v>
                </c:pt>
                <c:pt idx="241">
                  <c:v>2021</c:v>
                </c:pt>
                <c:pt idx="242">
                  <c:v>2021</c:v>
                </c:pt>
                <c:pt idx="243">
                  <c:v>2021</c:v>
                </c:pt>
                <c:pt idx="244">
                  <c:v>2021</c:v>
                </c:pt>
                <c:pt idx="245">
                  <c:v>2021</c:v>
                </c:pt>
                <c:pt idx="246">
                  <c:v>2021</c:v>
                </c:pt>
                <c:pt idx="247">
                  <c:v>2021</c:v>
                </c:pt>
                <c:pt idx="248">
                  <c:v>2021</c:v>
                </c:pt>
                <c:pt idx="249">
                  <c:v>2021</c:v>
                </c:pt>
                <c:pt idx="250">
                  <c:v>2021</c:v>
                </c:pt>
                <c:pt idx="251">
                  <c:v>2021</c:v>
                </c:pt>
                <c:pt idx="252">
                  <c:v>2022</c:v>
                </c:pt>
                <c:pt idx="253">
                  <c:v>2022</c:v>
                </c:pt>
                <c:pt idx="254">
                  <c:v>2022</c:v>
                </c:pt>
                <c:pt idx="255">
                  <c:v>2022</c:v>
                </c:pt>
                <c:pt idx="256">
                  <c:v>2022</c:v>
                </c:pt>
                <c:pt idx="257">
                  <c:v>2022</c:v>
                </c:pt>
                <c:pt idx="258">
                  <c:v>2022</c:v>
                </c:pt>
                <c:pt idx="259">
                  <c:v>2022</c:v>
                </c:pt>
                <c:pt idx="260">
                  <c:v>2022</c:v>
                </c:pt>
                <c:pt idx="261">
                  <c:v>2022</c:v>
                </c:pt>
                <c:pt idx="262">
                  <c:v>2022</c:v>
                </c:pt>
                <c:pt idx="263">
                  <c:v>2022</c:v>
                </c:pt>
                <c:pt idx="264">
                  <c:v>2023</c:v>
                </c:pt>
                <c:pt idx="265">
                  <c:v>2023</c:v>
                </c:pt>
                <c:pt idx="266">
                  <c:v>2023</c:v>
                </c:pt>
                <c:pt idx="267">
                  <c:v>2023</c:v>
                </c:pt>
                <c:pt idx="268">
                  <c:v>2023</c:v>
                </c:pt>
                <c:pt idx="269">
                  <c:v>2023</c:v>
                </c:pt>
              </c:numCache>
            </c:numRef>
          </c:cat>
          <c:val>
            <c:numRef>
              <c:f>Sheet1!$G$2:$G$272</c:f>
              <c:numCache>
                <c:formatCode>General</c:formatCode>
                <c:ptCount val="271"/>
                <c:pt idx="2" formatCode="0.0">
                  <c:v>12</c:v>
                </c:pt>
                <c:pt idx="3" formatCode="0.0">
                  <c:v>12</c:v>
                </c:pt>
                <c:pt idx="4" formatCode="0.0">
                  <c:v>12</c:v>
                </c:pt>
                <c:pt idx="5" formatCode="0.0">
                  <c:v>12</c:v>
                </c:pt>
                <c:pt idx="6" formatCode="0.0">
                  <c:v>12</c:v>
                </c:pt>
                <c:pt idx="7" formatCode="0.0">
                  <c:v>12</c:v>
                </c:pt>
                <c:pt idx="8" formatCode="0.0">
                  <c:v>12</c:v>
                </c:pt>
                <c:pt idx="9" formatCode="0.0">
                  <c:v>12</c:v>
                </c:pt>
                <c:pt idx="10" formatCode="0.0">
                  <c:v>12</c:v>
                </c:pt>
                <c:pt idx="83" formatCode="0.0">
                  <c:v>12</c:v>
                </c:pt>
                <c:pt idx="84" formatCode="0.0">
                  <c:v>12</c:v>
                </c:pt>
                <c:pt idx="85" formatCode="0.0">
                  <c:v>12</c:v>
                </c:pt>
                <c:pt idx="86" formatCode="0.0">
                  <c:v>12</c:v>
                </c:pt>
                <c:pt idx="87" formatCode="0.0">
                  <c:v>12</c:v>
                </c:pt>
                <c:pt idx="88" formatCode="0.0">
                  <c:v>12</c:v>
                </c:pt>
                <c:pt idx="89" formatCode="0.0">
                  <c:v>12</c:v>
                </c:pt>
                <c:pt idx="90" formatCode="0.0">
                  <c:v>12</c:v>
                </c:pt>
                <c:pt idx="91" formatCode="0.0">
                  <c:v>12</c:v>
                </c:pt>
                <c:pt idx="92" formatCode="0.0">
                  <c:v>12</c:v>
                </c:pt>
                <c:pt idx="93" formatCode="0.0">
                  <c:v>12</c:v>
                </c:pt>
                <c:pt idx="94" formatCode="0.0">
                  <c:v>12</c:v>
                </c:pt>
                <c:pt idx="95" formatCode="0.0">
                  <c:v>12</c:v>
                </c:pt>
                <c:pt idx="96" formatCode="0.0">
                  <c:v>12</c:v>
                </c:pt>
                <c:pt idx="97" formatCode="0.0">
                  <c:v>12</c:v>
                </c:pt>
                <c:pt idx="98" formatCode="0.0">
                  <c:v>12</c:v>
                </c:pt>
                <c:pt idx="99" formatCode="0.0">
                  <c:v>12</c:v>
                </c:pt>
                <c:pt idx="100" formatCode="0.0">
                  <c:v>12</c:v>
                </c:pt>
                <c:pt idx="101" formatCode="0.0">
                  <c:v>12</c:v>
                </c:pt>
                <c:pt idx="229" formatCode="0.0">
                  <c:v>12</c:v>
                </c:pt>
                <c:pt idx="230" formatCode="0.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80-41D4-A37D-BF0FB8B98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0277672"/>
        <c:axId val="550276232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Hires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Sheet1!$A$2:$A$272</c:f>
              <c:numCache>
                <c:formatCode>General</c:formatCode>
                <c:ptCount val="271"/>
                <c:pt idx="0">
                  <c:v>2001</c:v>
                </c:pt>
                <c:pt idx="1">
                  <c:v>2001</c:v>
                </c:pt>
                <c:pt idx="2">
                  <c:v>2001</c:v>
                </c:pt>
                <c:pt idx="3">
                  <c:v>2001</c:v>
                </c:pt>
                <c:pt idx="4">
                  <c:v>2001</c:v>
                </c:pt>
                <c:pt idx="5">
                  <c:v>2001</c:v>
                </c:pt>
                <c:pt idx="6">
                  <c:v>2001</c:v>
                </c:pt>
                <c:pt idx="7">
                  <c:v>2001</c:v>
                </c:pt>
                <c:pt idx="8">
                  <c:v>2001</c:v>
                </c:pt>
                <c:pt idx="9">
                  <c:v>2001</c:v>
                </c:pt>
                <c:pt idx="10">
                  <c:v>2001</c:v>
                </c:pt>
                <c:pt idx="11">
                  <c:v>2001</c:v>
                </c:pt>
                <c:pt idx="12">
                  <c:v>2002</c:v>
                </c:pt>
                <c:pt idx="13">
                  <c:v>2002</c:v>
                </c:pt>
                <c:pt idx="14">
                  <c:v>2002</c:v>
                </c:pt>
                <c:pt idx="15">
                  <c:v>2002</c:v>
                </c:pt>
                <c:pt idx="16">
                  <c:v>2002</c:v>
                </c:pt>
                <c:pt idx="17">
                  <c:v>2002</c:v>
                </c:pt>
                <c:pt idx="18">
                  <c:v>2002</c:v>
                </c:pt>
                <c:pt idx="19">
                  <c:v>2002</c:v>
                </c:pt>
                <c:pt idx="20">
                  <c:v>2002</c:v>
                </c:pt>
                <c:pt idx="21">
                  <c:v>2002</c:v>
                </c:pt>
                <c:pt idx="22">
                  <c:v>2002</c:v>
                </c:pt>
                <c:pt idx="23">
                  <c:v>2002</c:v>
                </c:pt>
                <c:pt idx="24">
                  <c:v>2003</c:v>
                </c:pt>
                <c:pt idx="25">
                  <c:v>2003</c:v>
                </c:pt>
                <c:pt idx="26">
                  <c:v>2003</c:v>
                </c:pt>
                <c:pt idx="27">
                  <c:v>2003</c:v>
                </c:pt>
                <c:pt idx="28">
                  <c:v>2003</c:v>
                </c:pt>
                <c:pt idx="29">
                  <c:v>2003</c:v>
                </c:pt>
                <c:pt idx="30">
                  <c:v>2003</c:v>
                </c:pt>
                <c:pt idx="31">
                  <c:v>2003</c:v>
                </c:pt>
                <c:pt idx="32">
                  <c:v>2003</c:v>
                </c:pt>
                <c:pt idx="33">
                  <c:v>2003</c:v>
                </c:pt>
                <c:pt idx="34">
                  <c:v>2003</c:v>
                </c:pt>
                <c:pt idx="35">
                  <c:v>2003</c:v>
                </c:pt>
                <c:pt idx="36">
                  <c:v>2004</c:v>
                </c:pt>
                <c:pt idx="37">
                  <c:v>2004</c:v>
                </c:pt>
                <c:pt idx="38">
                  <c:v>2004</c:v>
                </c:pt>
                <c:pt idx="39">
                  <c:v>2004</c:v>
                </c:pt>
                <c:pt idx="40">
                  <c:v>2004</c:v>
                </c:pt>
                <c:pt idx="41">
                  <c:v>2004</c:v>
                </c:pt>
                <c:pt idx="42">
                  <c:v>2004</c:v>
                </c:pt>
                <c:pt idx="43">
                  <c:v>2004</c:v>
                </c:pt>
                <c:pt idx="44">
                  <c:v>2004</c:v>
                </c:pt>
                <c:pt idx="45">
                  <c:v>2004</c:v>
                </c:pt>
                <c:pt idx="46">
                  <c:v>2004</c:v>
                </c:pt>
                <c:pt idx="47">
                  <c:v>2004</c:v>
                </c:pt>
                <c:pt idx="48">
                  <c:v>2005</c:v>
                </c:pt>
                <c:pt idx="49">
                  <c:v>2005</c:v>
                </c:pt>
                <c:pt idx="50">
                  <c:v>2005</c:v>
                </c:pt>
                <c:pt idx="51">
                  <c:v>2005</c:v>
                </c:pt>
                <c:pt idx="52">
                  <c:v>2005</c:v>
                </c:pt>
                <c:pt idx="53">
                  <c:v>2005</c:v>
                </c:pt>
                <c:pt idx="54">
                  <c:v>2005</c:v>
                </c:pt>
                <c:pt idx="55">
                  <c:v>2005</c:v>
                </c:pt>
                <c:pt idx="56">
                  <c:v>2005</c:v>
                </c:pt>
                <c:pt idx="57">
                  <c:v>2005</c:v>
                </c:pt>
                <c:pt idx="58">
                  <c:v>2005</c:v>
                </c:pt>
                <c:pt idx="59">
                  <c:v>2005</c:v>
                </c:pt>
                <c:pt idx="60">
                  <c:v>2006</c:v>
                </c:pt>
                <c:pt idx="61">
                  <c:v>2006</c:v>
                </c:pt>
                <c:pt idx="62">
                  <c:v>2006</c:v>
                </c:pt>
                <c:pt idx="63">
                  <c:v>2006</c:v>
                </c:pt>
                <c:pt idx="64">
                  <c:v>2006</c:v>
                </c:pt>
                <c:pt idx="65">
                  <c:v>2006</c:v>
                </c:pt>
                <c:pt idx="66">
                  <c:v>2006</c:v>
                </c:pt>
                <c:pt idx="67">
                  <c:v>2006</c:v>
                </c:pt>
                <c:pt idx="68">
                  <c:v>2006</c:v>
                </c:pt>
                <c:pt idx="69">
                  <c:v>2006</c:v>
                </c:pt>
                <c:pt idx="70">
                  <c:v>2006</c:v>
                </c:pt>
                <c:pt idx="71">
                  <c:v>2006</c:v>
                </c:pt>
                <c:pt idx="72">
                  <c:v>2007</c:v>
                </c:pt>
                <c:pt idx="73">
                  <c:v>2007</c:v>
                </c:pt>
                <c:pt idx="74">
                  <c:v>2007</c:v>
                </c:pt>
                <c:pt idx="75">
                  <c:v>2007</c:v>
                </c:pt>
                <c:pt idx="76">
                  <c:v>2007</c:v>
                </c:pt>
                <c:pt idx="77">
                  <c:v>2007</c:v>
                </c:pt>
                <c:pt idx="78">
                  <c:v>2007</c:v>
                </c:pt>
                <c:pt idx="79">
                  <c:v>2007</c:v>
                </c:pt>
                <c:pt idx="80">
                  <c:v>2007</c:v>
                </c:pt>
                <c:pt idx="81">
                  <c:v>2007</c:v>
                </c:pt>
                <c:pt idx="82">
                  <c:v>2007</c:v>
                </c:pt>
                <c:pt idx="83">
                  <c:v>2007</c:v>
                </c:pt>
                <c:pt idx="84">
                  <c:v>2008</c:v>
                </c:pt>
                <c:pt idx="85">
                  <c:v>2008</c:v>
                </c:pt>
                <c:pt idx="86">
                  <c:v>2008</c:v>
                </c:pt>
                <c:pt idx="87">
                  <c:v>2008</c:v>
                </c:pt>
                <c:pt idx="88">
                  <c:v>2008</c:v>
                </c:pt>
                <c:pt idx="89">
                  <c:v>2008</c:v>
                </c:pt>
                <c:pt idx="90">
                  <c:v>2008</c:v>
                </c:pt>
                <c:pt idx="91">
                  <c:v>2008</c:v>
                </c:pt>
                <c:pt idx="92">
                  <c:v>2008</c:v>
                </c:pt>
                <c:pt idx="93">
                  <c:v>2008</c:v>
                </c:pt>
                <c:pt idx="94">
                  <c:v>2008</c:v>
                </c:pt>
                <c:pt idx="95">
                  <c:v>2008</c:v>
                </c:pt>
                <c:pt idx="96">
                  <c:v>2009</c:v>
                </c:pt>
                <c:pt idx="97">
                  <c:v>2009</c:v>
                </c:pt>
                <c:pt idx="98">
                  <c:v>2009</c:v>
                </c:pt>
                <c:pt idx="99">
                  <c:v>2009</c:v>
                </c:pt>
                <c:pt idx="100">
                  <c:v>2009</c:v>
                </c:pt>
                <c:pt idx="101">
                  <c:v>2009</c:v>
                </c:pt>
                <c:pt idx="102">
                  <c:v>2009</c:v>
                </c:pt>
                <c:pt idx="103">
                  <c:v>2009</c:v>
                </c:pt>
                <c:pt idx="104">
                  <c:v>2009</c:v>
                </c:pt>
                <c:pt idx="105">
                  <c:v>2009</c:v>
                </c:pt>
                <c:pt idx="106">
                  <c:v>2009</c:v>
                </c:pt>
                <c:pt idx="107">
                  <c:v>2009</c:v>
                </c:pt>
                <c:pt idx="108">
                  <c:v>2010</c:v>
                </c:pt>
                <c:pt idx="109">
                  <c:v>2010</c:v>
                </c:pt>
                <c:pt idx="110">
                  <c:v>2010</c:v>
                </c:pt>
                <c:pt idx="111">
                  <c:v>2010</c:v>
                </c:pt>
                <c:pt idx="112">
                  <c:v>2010</c:v>
                </c:pt>
                <c:pt idx="113">
                  <c:v>2010</c:v>
                </c:pt>
                <c:pt idx="114">
                  <c:v>2010</c:v>
                </c:pt>
                <c:pt idx="115">
                  <c:v>2010</c:v>
                </c:pt>
                <c:pt idx="116">
                  <c:v>2010</c:v>
                </c:pt>
                <c:pt idx="117">
                  <c:v>2010</c:v>
                </c:pt>
                <c:pt idx="118">
                  <c:v>2010</c:v>
                </c:pt>
                <c:pt idx="119">
                  <c:v>2010</c:v>
                </c:pt>
                <c:pt idx="120">
                  <c:v>2011</c:v>
                </c:pt>
                <c:pt idx="121">
                  <c:v>2011</c:v>
                </c:pt>
                <c:pt idx="122">
                  <c:v>2011</c:v>
                </c:pt>
                <c:pt idx="123">
                  <c:v>2011</c:v>
                </c:pt>
                <c:pt idx="124">
                  <c:v>2011</c:v>
                </c:pt>
                <c:pt idx="125">
                  <c:v>2011</c:v>
                </c:pt>
                <c:pt idx="126">
                  <c:v>2011</c:v>
                </c:pt>
                <c:pt idx="127">
                  <c:v>2011</c:v>
                </c:pt>
                <c:pt idx="128">
                  <c:v>2011</c:v>
                </c:pt>
                <c:pt idx="129">
                  <c:v>2011</c:v>
                </c:pt>
                <c:pt idx="130">
                  <c:v>2011</c:v>
                </c:pt>
                <c:pt idx="131">
                  <c:v>2011</c:v>
                </c:pt>
                <c:pt idx="132">
                  <c:v>2012</c:v>
                </c:pt>
                <c:pt idx="133">
                  <c:v>2012</c:v>
                </c:pt>
                <c:pt idx="134">
                  <c:v>2012</c:v>
                </c:pt>
                <c:pt idx="135">
                  <c:v>2012</c:v>
                </c:pt>
                <c:pt idx="136">
                  <c:v>2012</c:v>
                </c:pt>
                <c:pt idx="137">
                  <c:v>2012</c:v>
                </c:pt>
                <c:pt idx="138">
                  <c:v>2012</c:v>
                </c:pt>
                <c:pt idx="139">
                  <c:v>2012</c:v>
                </c:pt>
                <c:pt idx="140">
                  <c:v>2012</c:v>
                </c:pt>
                <c:pt idx="141">
                  <c:v>2012</c:v>
                </c:pt>
                <c:pt idx="142">
                  <c:v>2012</c:v>
                </c:pt>
                <c:pt idx="143">
                  <c:v>2012</c:v>
                </c:pt>
                <c:pt idx="144">
                  <c:v>2013</c:v>
                </c:pt>
                <c:pt idx="145">
                  <c:v>2013</c:v>
                </c:pt>
                <c:pt idx="146">
                  <c:v>2013</c:v>
                </c:pt>
                <c:pt idx="147">
                  <c:v>2013</c:v>
                </c:pt>
                <c:pt idx="148">
                  <c:v>2013</c:v>
                </c:pt>
                <c:pt idx="149">
                  <c:v>2013</c:v>
                </c:pt>
                <c:pt idx="150">
                  <c:v>2013</c:v>
                </c:pt>
                <c:pt idx="151">
                  <c:v>2013</c:v>
                </c:pt>
                <c:pt idx="152">
                  <c:v>2013</c:v>
                </c:pt>
                <c:pt idx="153">
                  <c:v>2013</c:v>
                </c:pt>
                <c:pt idx="154">
                  <c:v>2013</c:v>
                </c:pt>
                <c:pt idx="155">
                  <c:v>2013</c:v>
                </c:pt>
                <c:pt idx="156">
                  <c:v>2014</c:v>
                </c:pt>
                <c:pt idx="157">
                  <c:v>2014</c:v>
                </c:pt>
                <c:pt idx="158">
                  <c:v>2014</c:v>
                </c:pt>
                <c:pt idx="159">
                  <c:v>2014</c:v>
                </c:pt>
                <c:pt idx="160">
                  <c:v>2014</c:v>
                </c:pt>
                <c:pt idx="161">
                  <c:v>2014</c:v>
                </c:pt>
                <c:pt idx="162">
                  <c:v>2014</c:v>
                </c:pt>
                <c:pt idx="163">
                  <c:v>2014</c:v>
                </c:pt>
                <c:pt idx="164">
                  <c:v>2014</c:v>
                </c:pt>
                <c:pt idx="165">
                  <c:v>2014</c:v>
                </c:pt>
                <c:pt idx="166">
                  <c:v>2014</c:v>
                </c:pt>
                <c:pt idx="167">
                  <c:v>2014</c:v>
                </c:pt>
                <c:pt idx="168">
                  <c:v>2015</c:v>
                </c:pt>
                <c:pt idx="169">
                  <c:v>2015</c:v>
                </c:pt>
                <c:pt idx="170">
                  <c:v>2015</c:v>
                </c:pt>
                <c:pt idx="171">
                  <c:v>2015</c:v>
                </c:pt>
                <c:pt idx="172">
                  <c:v>2015</c:v>
                </c:pt>
                <c:pt idx="173">
                  <c:v>2015</c:v>
                </c:pt>
                <c:pt idx="174">
                  <c:v>2015</c:v>
                </c:pt>
                <c:pt idx="175">
                  <c:v>2015</c:v>
                </c:pt>
                <c:pt idx="176">
                  <c:v>2015</c:v>
                </c:pt>
                <c:pt idx="177">
                  <c:v>2015</c:v>
                </c:pt>
                <c:pt idx="178">
                  <c:v>2015</c:v>
                </c:pt>
                <c:pt idx="179">
                  <c:v>2015</c:v>
                </c:pt>
                <c:pt idx="180">
                  <c:v>2016</c:v>
                </c:pt>
                <c:pt idx="181">
                  <c:v>2016</c:v>
                </c:pt>
                <c:pt idx="182">
                  <c:v>2016</c:v>
                </c:pt>
                <c:pt idx="183">
                  <c:v>2016</c:v>
                </c:pt>
                <c:pt idx="184">
                  <c:v>2016</c:v>
                </c:pt>
                <c:pt idx="185">
                  <c:v>2016</c:v>
                </c:pt>
                <c:pt idx="186">
                  <c:v>2016</c:v>
                </c:pt>
                <c:pt idx="187">
                  <c:v>2016</c:v>
                </c:pt>
                <c:pt idx="188">
                  <c:v>2016</c:v>
                </c:pt>
                <c:pt idx="189">
                  <c:v>2016</c:v>
                </c:pt>
                <c:pt idx="190">
                  <c:v>2016</c:v>
                </c:pt>
                <c:pt idx="191">
                  <c:v>2016</c:v>
                </c:pt>
                <c:pt idx="192">
                  <c:v>2017</c:v>
                </c:pt>
                <c:pt idx="193">
                  <c:v>2017</c:v>
                </c:pt>
                <c:pt idx="194">
                  <c:v>2017</c:v>
                </c:pt>
                <c:pt idx="195">
                  <c:v>2017</c:v>
                </c:pt>
                <c:pt idx="196">
                  <c:v>2017</c:v>
                </c:pt>
                <c:pt idx="197">
                  <c:v>2017</c:v>
                </c:pt>
                <c:pt idx="198">
                  <c:v>2017</c:v>
                </c:pt>
                <c:pt idx="199">
                  <c:v>2017</c:v>
                </c:pt>
                <c:pt idx="200">
                  <c:v>2017</c:v>
                </c:pt>
                <c:pt idx="201">
                  <c:v>2017</c:v>
                </c:pt>
                <c:pt idx="202">
                  <c:v>2017</c:v>
                </c:pt>
                <c:pt idx="203">
                  <c:v>2017</c:v>
                </c:pt>
                <c:pt idx="204">
                  <c:v>2018</c:v>
                </c:pt>
                <c:pt idx="205">
                  <c:v>2018</c:v>
                </c:pt>
                <c:pt idx="206">
                  <c:v>2018</c:v>
                </c:pt>
                <c:pt idx="207">
                  <c:v>2018</c:v>
                </c:pt>
                <c:pt idx="208">
                  <c:v>2018</c:v>
                </c:pt>
                <c:pt idx="209">
                  <c:v>2018</c:v>
                </c:pt>
                <c:pt idx="210">
                  <c:v>2018</c:v>
                </c:pt>
                <c:pt idx="211">
                  <c:v>2018</c:v>
                </c:pt>
                <c:pt idx="212">
                  <c:v>2018</c:v>
                </c:pt>
                <c:pt idx="213">
                  <c:v>2018</c:v>
                </c:pt>
                <c:pt idx="214">
                  <c:v>2018</c:v>
                </c:pt>
                <c:pt idx="215">
                  <c:v>2018</c:v>
                </c:pt>
                <c:pt idx="216">
                  <c:v>2019</c:v>
                </c:pt>
                <c:pt idx="217">
                  <c:v>2019</c:v>
                </c:pt>
                <c:pt idx="218">
                  <c:v>2019</c:v>
                </c:pt>
                <c:pt idx="219">
                  <c:v>2019</c:v>
                </c:pt>
                <c:pt idx="220">
                  <c:v>2019</c:v>
                </c:pt>
                <c:pt idx="221">
                  <c:v>2019</c:v>
                </c:pt>
                <c:pt idx="222">
                  <c:v>2019</c:v>
                </c:pt>
                <c:pt idx="223">
                  <c:v>2019</c:v>
                </c:pt>
                <c:pt idx="224">
                  <c:v>2019</c:v>
                </c:pt>
                <c:pt idx="225">
                  <c:v>2019</c:v>
                </c:pt>
                <c:pt idx="226">
                  <c:v>2019</c:v>
                </c:pt>
                <c:pt idx="227">
                  <c:v>2019</c:v>
                </c:pt>
                <c:pt idx="228">
                  <c:v>2020</c:v>
                </c:pt>
                <c:pt idx="229">
                  <c:v>2020</c:v>
                </c:pt>
                <c:pt idx="230">
                  <c:v>2020</c:v>
                </c:pt>
                <c:pt idx="231">
                  <c:v>2020</c:v>
                </c:pt>
                <c:pt idx="232">
                  <c:v>2020</c:v>
                </c:pt>
                <c:pt idx="233">
                  <c:v>2020</c:v>
                </c:pt>
                <c:pt idx="234">
                  <c:v>2020</c:v>
                </c:pt>
                <c:pt idx="235">
                  <c:v>2020</c:v>
                </c:pt>
                <c:pt idx="236">
                  <c:v>2020</c:v>
                </c:pt>
                <c:pt idx="237">
                  <c:v>2020</c:v>
                </c:pt>
                <c:pt idx="238">
                  <c:v>2020</c:v>
                </c:pt>
                <c:pt idx="239">
                  <c:v>2020</c:v>
                </c:pt>
                <c:pt idx="240">
                  <c:v>2021</c:v>
                </c:pt>
                <c:pt idx="241">
                  <c:v>2021</c:v>
                </c:pt>
                <c:pt idx="242">
                  <c:v>2021</c:v>
                </c:pt>
                <c:pt idx="243">
                  <c:v>2021</c:v>
                </c:pt>
                <c:pt idx="244">
                  <c:v>2021</c:v>
                </c:pt>
                <c:pt idx="245">
                  <c:v>2021</c:v>
                </c:pt>
                <c:pt idx="246">
                  <c:v>2021</c:v>
                </c:pt>
                <c:pt idx="247">
                  <c:v>2021</c:v>
                </c:pt>
                <c:pt idx="248">
                  <c:v>2021</c:v>
                </c:pt>
                <c:pt idx="249">
                  <c:v>2021</c:v>
                </c:pt>
                <c:pt idx="250">
                  <c:v>2021</c:v>
                </c:pt>
                <c:pt idx="251">
                  <c:v>2021</c:v>
                </c:pt>
                <c:pt idx="252">
                  <c:v>2022</c:v>
                </c:pt>
                <c:pt idx="253">
                  <c:v>2022</c:v>
                </c:pt>
                <c:pt idx="254">
                  <c:v>2022</c:v>
                </c:pt>
                <c:pt idx="255">
                  <c:v>2022</c:v>
                </c:pt>
                <c:pt idx="256">
                  <c:v>2022</c:v>
                </c:pt>
                <c:pt idx="257">
                  <c:v>2022</c:v>
                </c:pt>
                <c:pt idx="258">
                  <c:v>2022</c:v>
                </c:pt>
                <c:pt idx="259">
                  <c:v>2022</c:v>
                </c:pt>
                <c:pt idx="260">
                  <c:v>2022</c:v>
                </c:pt>
                <c:pt idx="261">
                  <c:v>2022</c:v>
                </c:pt>
                <c:pt idx="262">
                  <c:v>2022</c:v>
                </c:pt>
                <c:pt idx="263">
                  <c:v>2022</c:v>
                </c:pt>
                <c:pt idx="264">
                  <c:v>2023</c:v>
                </c:pt>
                <c:pt idx="265">
                  <c:v>2023</c:v>
                </c:pt>
                <c:pt idx="266">
                  <c:v>2023</c:v>
                </c:pt>
                <c:pt idx="267">
                  <c:v>2023</c:v>
                </c:pt>
                <c:pt idx="268">
                  <c:v>2023</c:v>
                </c:pt>
                <c:pt idx="269">
                  <c:v>2023</c:v>
                </c:pt>
              </c:numCache>
            </c:numRef>
          </c:cat>
          <c:val>
            <c:numRef>
              <c:f>Sheet1!$B$2:$B$272</c:f>
              <c:numCache>
                <c:formatCode>#0.0</c:formatCode>
                <c:ptCount val="271"/>
                <c:pt idx="0">
                  <c:v>4.9000000000000004</c:v>
                </c:pt>
                <c:pt idx="1">
                  <c:v>4.5999999999999996</c:v>
                </c:pt>
                <c:pt idx="2">
                  <c:v>5</c:v>
                </c:pt>
                <c:pt idx="3">
                  <c:v>4.5</c:v>
                </c:pt>
                <c:pt idx="4">
                  <c:v>4.7</c:v>
                </c:pt>
                <c:pt idx="5">
                  <c:v>4.0999999999999996</c:v>
                </c:pt>
                <c:pt idx="6">
                  <c:v>4.3</c:v>
                </c:pt>
                <c:pt idx="7">
                  <c:v>3.9</c:v>
                </c:pt>
                <c:pt idx="8">
                  <c:v>3.7</c:v>
                </c:pt>
                <c:pt idx="9">
                  <c:v>3.8</c:v>
                </c:pt>
                <c:pt idx="10">
                  <c:v>4</c:v>
                </c:pt>
                <c:pt idx="11">
                  <c:v>3.6</c:v>
                </c:pt>
                <c:pt idx="12">
                  <c:v>3.9</c:v>
                </c:pt>
                <c:pt idx="13">
                  <c:v>3.8</c:v>
                </c:pt>
                <c:pt idx="14">
                  <c:v>3.4</c:v>
                </c:pt>
                <c:pt idx="15">
                  <c:v>4</c:v>
                </c:pt>
                <c:pt idx="16">
                  <c:v>4.2</c:v>
                </c:pt>
                <c:pt idx="17">
                  <c:v>4</c:v>
                </c:pt>
                <c:pt idx="18">
                  <c:v>4.2</c:v>
                </c:pt>
                <c:pt idx="19">
                  <c:v>4</c:v>
                </c:pt>
                <c:pt idx="20">
                  <c:v>4.5999999999999996</c:v>
                </c:pt>
                <c:pt idx="21">
                  <c:v>3.6</c:v>
                </c:pt>
                <c:pt idx="22">
                  <c:v>3.7</c:v>
                </c:pt>
                <c:pt idx="23">
                  <c:v>3.9</c:v>
                </c:pt>
                <c:pt idx="24">
                  <c:v>4.4000000000000004</c:v>
                </c:pt>
                <c:pt idx="25">
                  <c:v>3.9</c:v>
                </c:pt>
                <c:pt idx="26">
                  <c:v>3.4</c:v>
                </c:pt>
                <c:pt idx="27">
                  <c:v>3.9</c:v>
                </c:pt>
                <c:pt idx="28">
                  <c:v>3.2</c:v>
                </c:pt>
                <c:pt idx="29">
                  <c:v>4.3</c:v>
                </c:pt>
                <c:pt idx="30">
                  <c:v>4</c:v>
                </c:pt>
                <c:pt idx="31">
                  <c:v>3.7</c:v>
                </c:pt>
                <c:pt idx="32">
                  <c:v>3.8</c:v>
                </c:pt>
                <c:pt idx="33">
                  <c:v>4.0999999999999996</c:v>
                </c:pt>
                <c:pt idx="34">
                  <c:v>3.6</c:v>
                </c:pt>
                <c:pt idx="35">
                  <c:v>4.0999999999999996</c:v>
                </c:pt>
                <c:pt idx="36">
                  <c:v>3.7</c:v>
                </c:pt>
                <c:pt idx="37">
                  <c:v>3.6</c:v>
                </c:pt>
                <c:pt idx="38">
                  <c:v>4.2</c:v>
                </c:pt>
                <c:pt idx="39">
                  <c:v>4.7</c:v>
                </c:pt>
                <c:pt idx="40">
                  <c:v>3.5</c:v>
                </c:pt>
                <c:pt idx="41">
                  <c:v>3.5</c:v>
                </c:pt>
                <c:pt idx="42">
                  <c:v>3.3</c:v>
                </c:pt>
                <c:pt idx="43">
                  <c:v>3.9</c:v>
                </c:pt>
                <c:pt idx="44">
                  <c:v>3.8</c:v>
                </c:pt>
                <c:pt idx="45">
                  <c:v>4</c:v>
                </c:pt>
                <c:pt idx="46">
                  <c:v>3.9</c:v>
                </c:pt>
                <c:pt idx="47">
                  <c:v>4.8</c:v>
                </c:pt>
                <c:pt idx="48">
                  <c:v>3.9</c:v>
                </c:pt>
                <c:pt idx="49">
                  <c:v>4.0999999999999996</c:v>
                </c:pt>
                <c:pt idx="50">
                  <c:v>4.4000000000000004</c:v>
                </c:pt>
                <c:pt idx="51">
                  <c:v>4.3</c:v>
                </c:pt>
                <c:pt idx="52">
                  <c:v>4.5999999999999996</c:v>
                </c:pt>
                <c:pt idx="53">
                  <c:v>4.2</c:v>
                </c:pt>
                <c:pt idx="54">
                  <c:v>4.2</c:v>
                </c:pt>
                <c:pt idx="55">
                  <c:v>4</c:v>
                </c:pt>
                <c:pt idx="56">
                  <c:v>4.5999999999999996</c:v>
                </c:pt>
                <c:pt idx="57">
                  <c:v>4.3</c:v>
                </c:pt>
                <c:pt idx="58">
                  <c:v>4.7</c:v>
                </c:pt>
                <c:pt idx="59">
                  <c:v>4.5</c:v>
                </c:pt>
                <c:pt idx="60">
                  <c:v>4.7</c:v>
                </c:pt>
                <c:pt idx="61">
                  <c:v>4</c:v>
                </c:pt>
                <c:pt idx="62">
                  <c:v>3.9</c:v>
                </c:pt>
                <c:pt idx="63">
                  <c:v>3.9</c:v>
                </c:pt>
                <c:pt idx="64">
                  <c:v>4</c:v>
                </c:pt>
                <c:pt idx="65">
                  <c:v>4.4000000000000004</c:v>
                </c:pt>
                <c:pt idx="66">
                  <c:v>4.3</c:v>
                </c:pt>
                <c:pt idx="67">
                  <c:v>4</c:v>
                </c:pt>
                <c:pt idx="68">
                  <c:v>3.8</c:v>
                </c:pt>
                <c:pt idx="69">
                  <c:v>4.2</c:v>
                </c:pt>
                <c:pt idx="70">
                  <c:v>4.4000000000000004</c:v>
                </c:pt>
                <c:pt idx="71">
                  <c:v>3.7</c:v>
                </c:pt>
                <c:pt idx="72">
                  <c:v>3.3</c:v>
                </c:pt>
                <c:pt idx="73">
                  <c:v>4.0999999999999996</c:v>
                </c:pt>
                <c:pt idx="74">
                  <c:v>4</c:v>
                </c:pt>
                <c:pt idx="75">
                  <c:v>4.3</c:v>
                </c:pt>
                <c:pt idx="76">
                  <c:v>4.4000000000000004</c:v>
                </c:pt>
                <c:pt idx="77">
                  <c:v>3.9</c:v>
                </c:pt>
                <c:pt idx="78">
                  <c:v>3.7</c:v>
                </c:pt>
                <c:pt idx="79">
                  <c:v>4.0999999999999996</c:v>
                </c:pt>
                <c:pt idx="80">
                  <c:v>3.9</c:v>
                </c:pt>
                <c:pt idx="81">
                  <c:v>3.9</c:v>
                </c:pt>
                <c:pt idx="82">
                  <c:v>3.7</c:v>
                </c:pt>
                <c:pt idx="83">
                  <c:v>3.4</c:v>
                </c:pt>
                <c:pt idx="84">
                  <c:v>4.3</c:v>
                </c:pt>
                <c:pt idx="85">
                  <c:v>4.3</c:v>
                </c:pt>
                <c:pt idx="86">
                  <c:v>3.9</c:v>
                </c:pt>
                <c:pt idx="87">
                  <c:v>4.7</c:v>
                </c:pt>
                <c:pt idx="88">
                  <c:v>3.9</c:v>
                </c:pt>
                <c:pt idx="89">
                  <c:v>3.8</c:v>
                </c:pt>
                <c:pt idx="90">
                  <c:v>3.9</c:v>
                </c:pt>
                <c:pt idx="91">
                  <c:v>4.0999999999999996</c:v>
                </c:pt>
                <c:pt idx="92">
                  <c:v>3.9</c:v>
                </c:pt>
                <c:pt idx="93">
                  <c:v>3.8</c:v>
                </c:pt>
                <c:pt idx="94">
                  <c:v>3.5</c:v>
                </c:pt>
                <c:pt idx="95">
                  <c:v>3.8</c:v>
                </c:pt>
                <c:pt idx="96">
                  <c:v>3.3</c:v>
                </c:pt>
                <c:pt idx="97">
                  <c:v>3.6</c:v>
                </c:pt>
                <c:pt idx="98">
                  <c:v>3.4</c:v>
                </c:pt>
                <c:pt idx="99">
                  <c:v>2.9</c:v>
                </c:pt>
                <c:pt idx="100">
                  <c:v>2.9</c:v>
                </c:pt>
                <c:pt idx="101">
                  <c:v>2.8</c:v>
                </c:pt>
                <c:pt idx="102">
                  <c:v>3.4</c:v>
                </c:pt>
                <c:pt idx="103">
                  <c:v>3.4</c:v>
                </c:pt>
                <c:pt idx="104">
                  <c:v>3.1</c:v>
                </c:pt>
                <c:pt idx="105">
                  <c:v>3</c:v>
                </c:pt>
                <c:pt idx="106">
                  <c:v>4.2</c:v>
                </c:pt>
                <c:pt idx="107">
                  <c:v>3.3</c:v>
                </c:pt>
                <c:pt idx="108">
                  <c:v>3</c:v>
                </c:pt>
                <c:pt idx="109">
                  <c:v>2.5</c:v>
                </c:pt>
                <c:pt idx="110">
                  <c:v>3.9</c:v>
                </c:pt>
                <c:pt idx="111">
                  <c:v>3.2</c:v>
                </c:pt>
                <c:pt idx="112">
                  <c:v>3.3</c:v>
                </c:pt>
                <c:pt idx="113">
                  <c:v>3.1</c:v>
                </c:pt>
                <c:pt idx="114">
                  <c:v>3.1</c:v>
                </c:pt>
                <c:pt idx="115">
                  <c:v>3.1</c:v>
                </c:pt>
                <c:pt idx="116">
                  <c:v>3</c:v>
                </c:pt>
                <c:pt idx="117">
                  <c:v>3.2</c:v>
                </c:pt>
                <c:pt idx="118">
                  <c:v>2.8</c:v>
                </c:pt>
                <c:pt idx="119">
                  <c:v>2.9</c:v>
                </c:pt>
                <c:pt idx="120">
                  <c:v>2.8</c:v>
                </c:pt>
                <c:pt idx="121">
                  <c:v>2.8</c:v>
                </c:pt>
                <c:pt idx="122">
                  <c:v>2.7</c:v>
                </c:pt>
                <c:pt idx="123">
                  <c:v>3</c:v>
                </c:pt>
                <c:pt idx="124">
                  <c:v>3.1</c:v>
                </c:pt>
                <c:pt idx="125">
                  <c:v>3.4</c:v>
                </c:pt>
                <c:pt idx="126">
                  <c:v>3.1</c:v>
                </c:pt>
                <c:pt idx="127">
                  <c:v>2.7</c:v>
                </c:pt>
                <c:pt idx="128">
                  <c:v>3.3</c:v>
                </c:pt>
                <c:pt idx="129">
                  <c:v>3.1</c:v>
                </c:pt>
                <c:pt idx="130">
                  <c:v>3.2</c:v>
                </c:pt>
                <c:pt idx="131">
                  <c:v>2.9</c:v>
                </c:pt>
                <c:pt idx="132">
                  <c:v>3.4</c:v>
                </c:pt>
                <c:pt idx="133">
                  <c:v>2.9</c:v>
                </c:pt>
                <c:pt idx="134">
                  <c:v>3.5</c:v>
                </c:pt>
                <c:pt idx="135">
                  <c:v>3</c:v>
                </c:pt>
                <c:pt idx="136">
                  <c:v>3.1</c:v>
                </c:pt>
                <c:pt idx="137">
                  <c:v>3.1</c:v>
                </c:pt>
                <c:pt idx="138">
                  <c:v>3.7</c:v>
                </c:pt>
                <c:pt idx="139">
                  <c:v>3.1</c:v>
                </c:pt>
                <c:pt idx="140">
                  <c:v>2.7</c:v>
                </c:pt>
                <c:pt idx="141">
                  <c:v>3</c:v>
                </c:pt>
                <c:pt idx="142">
                  <c:v>3</c:v>
                </c:pt>
                <c:pt idx="143">
                  <c:v>2.7</c:v>
                </c:pt>
                <c:pt idx="144">
                  <c:v>2.6</c:v>
                </c:pt>
                <c:pt idx="145">
                  <c:v>3.3</c:v>
                </c:pt>
                <c:pt idx="146">
                  <c:v>2.8</c:v>
                </c:pt>
                <c:pt idx="147">
                  <c:v>2.9</c:v>
                </c:pt>
                <c:pt idx="148">
                  <c:v>3.4</c:v>
                </c:pt>
                <c:pt idx="149">
                  <c:v>2.2000000000000002</c:v>
                </c:pt>
                <c:pt idx="150">
                  <c:v>2.6</c:v>
                </c:pt>
                <c:pt idx="151">
                  <c:v>2.7</c:v>
                </c:pt>
                <c:pt idx="152">
                  <c:v>2.9</c:v>
                </c:pt>
                <c:pt idx="153">
                  <c:v>3</c:v>
                </c:pt>
                <c:pt idx="154">
                  <c:v>2.7</c:v>
                </c:pt>
                <c:pt idx="155">
                  <c:v>3.1</c:v>
                </c:pt>
                <c:pt idx="156">
                  <c:v>3.2</c:v>
                </c:pt>
                <c:pt idx="157">
                  <c:v>2.9</c:v>
                </c:pt>
                <c:pt idx="158">
                  <c:v>3</c:v>
                </c:pt>
                <c:pt idx="159">
                  <c:v>3.3</c:v>
                </c:pt>
                <c:pt idx="160">
                  <c:v>3.3</c:v>
                </c:pt>
                <c:pt idx="161">
                  <c:v>3.2</c:v>
                </c:pt>
                <c:pt idx="162">
                  <c:v>3.2</c:v>
                </c:pt>
                <c:pt idx="163">
                  <c:v>3.3</c:v>
                </c:pt>
                <c:pt idx="164">
                  <c:v>3.9</c:v>
                </c:pt>
                <c:pt idx="165">
                  <c:v>3.6</c:v>
                </c:pt>
                <c:pt idx="166">
                  <c:v>3.1</c:v>
                </c:pt>
                <c:pt idx="167">
                  <c:v>3.9</c:v>
                </c:pt>
                <c:pt idx="168">
                  <c:v>3.4</c:v>
                </c:pt>
                <c:pt idx="169">
                  <c:v>3.6</c:v>
                </c:pt>
                <c:pt idx="170">
                  <c:v>3.8</c:v>
                </c:pt>
                <c:pt idx="171">
                  <c:v>3.4</c:v>
                </c:pt>
                <c:pt idx="172">
                  <c:v>3.5</c:v>
                </c:pt>
                <c:pt idx="173">
                  <c:v>3.7</c:v>
                </c:pt>
                <c:pt idx="174">
                  <c:v>3.7</c:v>
                </c:pt>
                <c:pt idx="175">
                  <c:v>3.5</c:v>
                </c:pt>
                <c:pt idx="176">
                  <c:v>3.1</c:v>
                </c:pt>
                <c:pt idx="177">
                  <c:v>3.6</c:v>
                </c:pt>
                <c:pt idx="178">
                  <c:v>3.7</c:v>
                </c:pt>
                <c:pt idx="179">
                  <c:v>3.6</c:v>
                </c:pt>
                <c:pt idx="180">
                  <c:v>3.3</c:v>
                </c:pt>
                <c:pt idx="181">
                  <c:v>4.2</c:v>
                </c:pt>
                <c:pt idx="182">
                  <c:v>3</c:v>
                </c:pt>
                <c:pt idx="183">
                  <c:v>3.3</c:v>
                </c:pt>
                <c:pt idx="184">
                  <c:v>3.7</c:v>
                </c:pt>
                <c:pt idx="185">
                  <c:v>3.7</c:v>
                </c:pt>
                <c:pt idx="186">
                  <c:v>3.3</c:v>
                </c:pt>
                <c:pt idx="187">
                  <c:v>3.4</c:v>
                </c:pt>
                <c:pt idx="188">
                  <c:v>3.4</c:v>
                </c:pt>
                <c:pt idx="189">
                  <c:v>3.7</c:v>
                </c:pt>
                <c:pt idx="190">
                  <c:v>3.8</c:v>
                </c:pt>
                <c:pt idx="191">
                  <c:v>3.2</c:v>
                </c:pt>
                <c:pt idx="192">
                  <c:v>3</c:v>
                </c:pt>
                <c:pt idx="193">
                  <c:v>3.3</c:v>
                </c:pt>
                <c:pt idx="194">
                  <c:v>3.5</c:v>
                </c:pt>
                <c:pt idx="195">
                  <c:v>3.3</c:v>
                </c:pt>
                <c:pt idx="196">
                  <c:v>3.3</c:v>
                </c:pt>
                <c:pt idx="197">
                  <c:v>3.3</c:v>
                </c:pt>
                <c:pt idx="198">
                  <c:v>4.2</c:v>
                </c:pt>
                <c:pt idx="199">
                  <c:v>3.7</c:v>
                </c:pt>
                <c:pt idx="200">
                  <c:v>3.7</c:v>
                </c:pt>
                <c:pt idx="201">
                  <c:v>3.8</c:v>
                </c:pt>
                <c:pt idx="202">
                  <c:v>3.3</c:v>
                </c:pt>
                <c:pt idx="203">
                  <c:v>2.9</c:v>
                </c:pt>
                <c:pt idx="204">
                  <c:v>4.3</c:v>
                </c:pt>
                <c:pt idx="205">
                  <c:v>3.4</c:v>
                </c:pt>
                <c:pt idx="206">
                  <c:v>3.2</c:v>
                </c:pt>
                <c:pt idx="207">
                  <c:v>3.6</c:v>
                </c:pt>
                <c:pt idx="208">
                  <c:v>3.6</c:v>
                </c:pt>
                <c:pt idx="209">
                  <c:v>3.6</c:v>
                </c:pt>
                <c:pt idx="210">
                  <c:v>3.5</c:v>
                </c:pt>
                <c:pt idx="211">
                  <c:v>3.8</c:v>
                </c:pt>
                <c:pt idx="212">
                  <c:v>3.4</c:v>
                </c:pt>
                <c:pt idx="213">
                  <c:v>3.2</c:v>
                </c:pt>
                <c:pt idx="214">
                  <c:v>3.9</c:v>
                </c:pt>
                <c:pt idx="215">
                  <c:v>3.8</c:v>
                </c:pt>
                <c:pt idx="216">
                  <c:v>3.9</c:v>
                </c:pt>
                <c:pt idx="217">
                  <c:v>3</c:v>
                </c:pt>
                <c:pt idx="218">
                  <c:v>3.9</c:v>
                </c:pt>
                <c:pt idx="219">
                  <c:v>5.0999999999999996</c:v>
                </c:pt>
                <c:pt idx="220">
                  <c:v>4.2</c:v>
                </c:pt>
                <c:pt idx="221">
                  <c:v>4.0999999999999996</c:v>
                </c:pt>
                <c:pt idx="222">
                  <c:v>4.0999999999999996</c:v>
                </c:pt>
                <c:pt idx="223">
                  <c:v>4.0999999999999996</c:v>
                </c:pt>
                <c:pt idx="224">
                  <c:v>4.2</c:v>
                </c:pt>
                <c:pt idx="225">
                  <c:v>3.4</c:v>
                </c:pt>
                <c:pt idx="226">
                  <c:v>3.7</c:v>
                </c:pt>
                <c:pt idx="227">
                  <c:v>3.7</c:v>
                </c:pt>
                <c:pt idx="228">
                  <c:v>4.7</c:v>
                </c:pt>
                <c:pt idx="229">
                  <c:v>3.6</c:v>
                </c:pt>
                <c:pt idx="230">
                  <c:v>3.5</c:v>
                </c:pt>
                <c:pt idx="231">
                  <c:v>2.2999999999999998</c:v>
                </c:pt>
                <c:pt idx="232">
                  <c:v>7.1</c:v>
                </c:pt>
                <c:pt idx="233">
                  <c:v>6.1</c:v>
                </c:pt>
                <c:pt idx="234">
                  <c:v>3.2</c:v>
                </c:pt>
                <c:pt idx="235">
                  <c:v>3.5</c:v>
                </c:pt>
                <c:pt idx="236">
                  <c:v>3.2</c:v>
                </c:pt>
                <c:pt idx="237">
                  <c:v>3.6</c:v>
                </c:pt>
                <c:pt idx="238">
                  <c:v>3.3</c:v>
                </c:pt>
                <c:pt idx="239">
                  <c:v>3.7</c:v>
                </c:pt>
                <c:pt idx="240">
                  <c:v>3.3</c:v>
                </c:pt>
                <c:pt idx="241">
                  <c:v>3.7</c:v>
                </c:pt>
                <c:pt idx="242">
                  <c:v>3.9</c:v>
                </c:pt>
                <c:pt idx="243">
                  <c:v>3.8</c:v>
                </c:pt>
                <c:pt idx="244">
                  <c:v>3.9</c:v>
                </c:pt>
                <c:pt idx="245">
                  <c:v>4.3</c:v>
                </c:pt>
                <c:pt idx="246">
                  <c:v>4.3</c:v>
                </c:pt>
                <c:pt idx="247">
                  <c:v>4</c:v>
                </c:pt>
                <c:pt idx="248">
                  <c:v>4.0999999999999996</c:v>
                </c:pt>
                <c:pt idx="249">
                  <c:v>4.2</c:v>
                </c:pt>
                <c:pt idx="250">
                  <c:v>4.0999999999999996</c:v>
                </c:pt>
                <c:pt idx="251">
                  <c:v>3.4</c:v>
                </c:pt>
                <c:pt idx="252">
                  <c:v>4.2</c:v>
                </c:pt>
                <c:pt idx="253">
                  <c:v>4.4000000000000004</c:v>
                </c:pt>
                <c:pt idx="254">
                  <c:v>4.0999999999999996</c:v>
                </c:pt>
                <c:pt idx="255">
                  <c:v>4</c:v>
                </c:pt>
                <c:pt idx="256">
                  <c:v>3.8</c:v>
                </c:pt>
                <c:pt idx="257">
                  <c:v>3.7</c:v>
                </c:pt>
                <c:pt idx="258">
                  <c:v>4.0999999999999996</c:v>
                </c:pt>
                <c:pt idx="259">
                  <c:v>3.5</c:v>
                </c:pt>
                <c:pt idx="260">
                  <c:v>3.7</c:v>
                </c:pt>
                <c:pt idx="261">
                  <c:v>3.8</c:v>
                </c:pt>
                <c:pt idx="262">
                  <c:v>3.7</c:v>
                </c:pt>
                <c:pt idx="263">
                  <c:v>3.7</c:v>
                </c:pt>
                <c:pt idx="264">
                  <c:v>4.2</c:v>
                </c:pt>
                <c:pt idx="265">
                  <c:v>3.7</c:v>
                </c:pt>
                <c:pt idx="266">
                  <c:v>3.4</c:v>
                </c:pt>
                <c:pt idx="267">
                  <c:v>3.6</c:v>
                </c:pt>
                <c:pt idx="268">
                  <c:v>4.0999999999999996</c:v>
                </c:pt>
                <c:pt idx="269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7E-479D-A5EE-36CEB8423E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Separations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Sheet1!$A$2:$A$272</c:f>
              <c:numCache>
                <c:formatCode>General</c:formatCode>
                <c:ptCount val="271"/>
                <c:pt idx="0">
                  <c:v>2001</c:v>
                </c:pt>
                <c:pt idx="1">
                  <c:v>2001</c:v>
                </c:pt>
                <c:pt idx="2">
                  <c:v>2001</c:v>
                </c:pt>
                <c:pt idx="3">
                  <c:v>2001</c:v>
                </c:pt>
                <c:pt idx="4">
                  <c:v>2001</c:v>
                </c:pt>
                <c:pt idx="5">
                  <c:v>2001</c:v>
                </c:pt>
                <c:pt idx="6">
                  <c:v>2001</c:v>
                </c:pt>
                <c:pt idx="7">
                  <c:v>2001</c:v>
                </c:pt>
                <c:pt idx="8">
                  <c:v>2001</c:v>
                </c:pt>
                <c:pt idx="9">
                  <c:v>2001</c:v>
                </c:pt>
                <c:pt idx="10">
                  <c:v>2001</c:v>
                </c:pt>
                <c:pt idx="11">
                  <c:v>2001</c:v>
                </c:pt>
                <c:pt idx="12">
                  <c:v>2002</c:v>
                </c:pt>
                <c:pt idx="13">
                  <c:v>2002</c:v>
                </c:pt>
                <c:pt idx="14">
                  <c:v>2002</c:v>
                </c:pt>
                <c:pt idx="15">
                  <c:v>2002</c:v>
                </c:pt>
                <c:pt idx="16">
                  <c:v>2002</c:v>
                </c:pt>
                <c:pt idx="17">
                  <c:v>2002</c:v>
                </c:pt>
                <c:pt idx="18">
                  <c:v>2002</c:v>
                </c:pt>
                <c:pt idx="19">
                  <c:v>2002</c:v>
                </c:pt>
                <c:pt idx="20">
                  <c:v>2002</c:v>
                </c:pt>
                <c:pt idx="21">
                  <c:v>2002</c:v>
                </c:pt>
                <c:pt idx="22">
                  <c:v>2002</c:v>
                </c:pt>
                <c:pt idx="23">
                  <c:v>2002</c:v>
                </c:pt>
                <c:pt idx="24">
                  <c:v>2003</c:v>
                </c:pt>
                <c:pt idx="25">
                  <c:v>2003</c:v>
                </c:pt>
                <c:pt idx="26">
                  <c:v>2003</c:v>
                </c:pt>
                <c:pt idx="27">
                  <c:v>2003</c:v>
                </c:pt>
                <c:pt idx="28">
                  <c:v>2003</c:v>
                </c:pt>
                <c:pt idx="29">
                  <c:v>2003</c:v>
                </c:pt>
                <c:pt idx="30">
                  <c:v>2003</c:v>
                </c:pt>
                <c:pt idx="31">
                  <c:v>2003</c:v>
                </c:pt>
                <c:pt idx="32">
                  <c:v>2003</c:v>
                </c:pt>
                <c:pt idx="33">
                  <c:v>2003</c:v>
                </c:pt>
                <c:pt idx="34">
                  <c:v>2003</c:v>
                </c:pt>
                <c:pt idx="35">
                  <c:v>2003</c:v>
                </c:pt>
                <c:pt idx="36">
                  <c:v>2004</c:v>
                </c:pt>
                <c:pt idx="37">
                  <c:v>2004</c:v>
                </c:pt>
                <c:pt idx="38">
                  <c:v>2004</c:v>
                </c:pt>
                <c:pt idx="39">
                  <c:v>2004</c:v>
                </c:pt>
                <c:pt idx="40">
                  <c:v>2004</c:v>
                </c:pt>
                <c:pt idx="41">
                  <c:v>2004</c:v>
                </c:pt>
                <c:pt idx="42">
                  <c:v>2004</c:v>
                </c:pt>
                <c:pt idx="43">
                  <c:v>2004</c:v>
                </c:pt>
                <c:pt idx="44">
                  <c:v>2004</c:v>
                </c:pt>
                <c:pt idx="45">
                  <c:v>2004</c:v>
                </c:pt>
                <c:pt idx="46">
                  <c:v>2004</c:v>
                </c:pt>
                <c:pt idx="47">
                  <c:v>2004</c:v>
                </c:pt>
                <c:pt idx="48">
                  <c:v>2005</c:v>
                </c:pt>
                <c:pt idx="49">
                  <c:v>2005</c:v>
                </c:pt>
                <c:pt idx="50">
                  <c:v>2005</c:v>
                </c:pt>
                <c:pt idx="51">
                  <c:v>2005</c:v>
                </c:pt>
                <c:pt idx="52">
                  <c:v>2005</c:v>
                </c:pt>
                <c:pt idx="53">
                  <c:v>2005</c:v>
                </c:pt>
                <c:pt idx="54">
                  <c:v>2005</c:v>
                </c:pt>
                <c:pt idx="55">
                  <c:v>2005</c:v>
                </c:pt>
                <c:pt idx="56">
                  <c:v>2005</c:v>
                </c:pt>
                <c:pt idx="57">
                  <c:v>2005</c:v>
                </c:pt>
                <c:pt idx="58">
                  <c:v>2005</c:v>
                </c:pt>
                <c:pt idx="59">
                  <c:v>2005</c:v>
                </c:pt>
                <c:pt idx="60">
                  <c:v>2006</c:v>
                </c:pt>
                <c:pt idx="61">
                  <c:v>2006</c:v>
                </c:pt>
                <c:pt idx="62">
                  <c:v>2006</c:v>
                </c:pt>
                <c:pt idx="63">
                  <c:v>2006</c:v>
                </c:pt>
                <c:pt idx="64">
                  <c:v>2006</c:v>
                </c:pt>
                <c:pt idx="65">
                  <c:v>2006</c:v>
                </c:pt>
                <c:pt idx="66">
                  <c:v>2006</c:v>
                </c:pt>
                <c:pt idx="67">
                  <c:v>2006</c:v>
                </c:pt>
                <c:pt idx="68">
                  <c:v>2006</c:v>
                </c:pt>
                <c:pt idx="69">
                  <c:v>2006</c:v>
                </c:pt>
                <c:pt idx="70">
                  <c:v>2006</c:v>
                </c:pt>
                <c:pt idx="71">
                  <c:v>2006</c:v>
                </c:pt>
                <c:pt idx="72">
                  <c:v>2007</c:v>
                </c:pt>
                <c:pt idx="73">
                  <c:v>2007</c:v>
                </c:pt>
                <c:pt idx="74">
                  <c:v>2007</c:v>
                </c:pt>
                <c:pt idx="75">
                  <c:v>2007</c:v>
                </c:pt>
                <c:pt idx="76">
                  <c:v>2007</c:v>
                </c:pt>
                <c:pt idx="77">
                  <c:v>2007</c:v>
                </c:pt>
                <c:pt idx="78">
                  <c:v>2007</c:v>
                </c:pt>
                <c:pt idx="79">
                  <c:v>2007</c:v>
                </c:pt>
                <c:pt idx="80">
                  <c:v>2007</c:v>
                </c:pt>
                <c:pt idx="81">
                  <c:v>2007</c:v>
                </c:pt>
                <c:pt idx="82">
                  <c:v>2007</c:v>
                </c:pt>
                <c:pt idx="83">
                  <c:v>2007</c:v>
                </c:pt>
                <c:pt idx="84">
                  <c:v>2008</c:v>
                </c:pt>
                <c:pt idx="85">
                  <c:v>2008</c:v>
                </c:pt>
                <c:pt idx="86">
                  <c:v>2008</c:v>
                </c:pt>
                <c:pt idx="87">
                  <c:v>2008</c:v>
                </c:pt>
                <c:pt idx="88">
                  <c:v>2008</c:v>
                </c:pt>
                <c:pt idx="89">
                  <c:v>2008</c:v>
                </c:pt>
                <c:pt idx="90">
                  <c:v>2008</c:v>
                </c:pt>
                <c:pt idx="91">
                  <c:v>2008</c:v>
                </c:pt>
                <c:pt idx="92">
                  <c:v>2008</c:v>
                </c:pt>
                <c:pt idx="93">
                  <c:v>2008</c:v>
                </c:pt>
                <c:pt idx="94">
                  <c:v>2008</c:v>
                </c:pt>
                <c:pt idx="95">
                  <c:v>2008</c:v>
                </c:pt>
                <c:pt idx="96">
                  <c:v>2009</c:v>
                </c:pt>
                <c:pt idx="97">
                  <c:v>2009</c:v>
                </c:pt>
                <c:pt idx="98">
                  <c:v>2009</c:v>
                </c:pt>
                <c:pt idx="99">
                  <c:v>2009</c:v>
                </c:pt>
                <c:pt idx="100">
                  <c:v>2009</c:v>
                </c:pt>
                <c:pt idx="101">
                  <c:v>2009</c:v>
                </c:pt>
                <c:pt idx="102">
                  <c:v>2009</c:v>
                </c:pt>
                <c:pt idx="103">
                  <c:v>2009</c:v>
                </c:pt>
                <c:pt idx="104">
                  <c:v>2009</c:v>
                </c:pt>
                <c:pt idx="105">
                  <c:v>2009</c:v>
                </c:pt>
                <c:pt idx="106">
                  <c:v>2009</c:v>
                </c:pt>
                <c:pt idx="107">
                  <c:v>2009</c:v>
                </c:pt>
                <c:pt idx="108">
                  <c:v>2010</c:v>
                </c:pt>
                <c:pt idx="109">
                  <c:v>2010</c:v>
                </c:pt>
                <c:pt idx="110">
                  <c:v>2010</c:v>
                </c:pt>
                <c:pt idx="111">
                  <c:v>2010</c:v>
                </c:pt>
                <c:pt idx="112">
                  <c:v>2010</c:v>
                </c:pt>
                <c:pt idx="113">
                  <c:v>2010</c:v>
                </c:pt>
                <c:pt idx="114">
                  <c:v>2010</c:v>
                </c:pt>
                <c:pt idx="115">
                  <c:v>2010</c:v>
                </c:pt>
                <c:pt idx="116">
                  <c:v>2010</c:v>
                </c:pt>
                <c:pt idx="117">
                  <c:v>2010</c:v>
                </c:pt>
                <c:pt idx="118">
                  <c:v>2010</c:v>
                </c:pt>
                <c:pt idx="119">
                  <c:v>2010</c:v>
                </c:pt>
                <c:pt idx="120">
                  <c:v>2011</c:v>
                </c:pt>
                <c:pt idx="121">
                  <c:v>2011</c:v>
                </c:pt>
                <c:pt idx="122">
                  <c:v>2011</c:v>
                </c:pt>
                <c:pt idx="123">
                  <c:v>2011</c:v>
                </c:pt>
                <c:pt idx="124">
                  <c:v>2011</c:v>
                </c:pt>
                <c:pt idx="125">
                  <c:v>2011</c:v>
                </c:pt>
                <c:pt idx="126">
                  <c:v>2011</c:v>
                </c:pt>
                <c:pt idx="127">
                  <c:v>2011</c:v>
                </c:pt>
                <c:pt idx="128">
                  <c:v>2011</c:v>
                </c:pt>
                <c:pt idx="129">
                  <c:v>2011</c:v>
                </c:pt>
                <c:pt idx="130">
                  <c:v>2011</c:v>
                </c:pt>
                <c:pt idx="131">
                  <c:v>2011</c:v>
                </c:pt>
                <c:pt idx="132">
                  <c:v>2012</c:v>
                </c:pt>
                <c:pt idx="133">
                  <c:v>2012</c:v>
                </c:pt>
                <c:pt idx="134">
                  <c:v>2012</c:v>
                </c:pt>
                <c:pt idx="135">
                  <c:v>2012</c:v>
                </c:pt>
                <c:pt idx="136">
                  <c:v>2012</c:v>
                </c:pt>
                <c:pt idx="137">
                  <c:v>2012</c:v>
                </c:pt>
                <c:pt idx="138">
                  <c:v>2012</c:v>
                </c:pt>
                <c:pt idx="139">
                  <c:v>2012</c:v>
                </c:pt>
                <c:pt idx="140">
                  <c:v>2012</c:v>
                </c:pt>
                <c:pt idx="141">
                  <c:v>2012</c:v>
                </c:pt>
                <c:pt idx="142">
                  <c:v>2012</c:v>
                </c:pt>
                <c:pt idx="143">
                  <c:v>2012</c:v>
                </c:pt>
                <c:pt idx="144">
                  <c:v>2013</c:v>
                </c:pt>
                <c:pt idx="145">
                  <c:v>2013</c:v>
                </c:pt>
                <c:pt idx="146">
                  <c:v>2013</c:v>
                </c:pt>
                <c:pt idx="147">
                  <c:v>2013</c:v>
                </c:pt>
                <c:pt idx="148">
                  <c:v>2013</c:v>
                </c:pt>
                <c:pt idx="149">
                  <c:v>2013</c:v>
                </c:pt>
                <c:pt idx="150">
                  <c:v>2013</c:v>
                </c:pt>
                <c:pt idx="151">
                  <c:v>2013</c:v>
                </c:pt>
                <c:pt idx="152">
                  <c:v>2013</c:v>
                </c:pt>
                <c:pt idx="153">
                  <c:v>2013</c:v>
                </c:pt>
                <c:pt idx="154">
                  <c:v>2013</c:v>
                </c:pt>
                <c:pt idx="155">
                  <c:v>2013</c:v>
                </c:pt>
                <c:pt idx="156">
                  <c:v>2014</c:v>
                </c:pt>
                <c:pt idx="157">
                  <c:v>2014</c:v>
                </c:pt>
                <c:pt idx="158">
                  <c:v>2014</c:v>
                </c:pt>
                <c:pt idx="159">
                  <c:v>2014</c:v>
                </c:pt>
                <c:pt idx="160">
                  <c:v>2014</c:v>
                </c:pt>
                <c:pt idx="161">
                  <c:v>2014</c:v>
                </c:pt>
                <c:pt idx="162">
                  <c:v>2014</c:v>
                </c:pt>
                <c:pt idx="163">
                  <c:v>2014</c:v>
                </c:pt>
                <c:pt idx="164">
                  <c:v>2014</c:v>
                </c:pt>
                <c:pt idx="165">
                  <c:v>2014</c:v>
                </c:pt>
                <c:pt idx="166">
                  <c:v>2014</c:v>
                </c:pt>
                <c:pt idx="167">
                  <c:v>2014</c:v>
                </c:pt>
                <c:pt idx="168">
                  <c:v>2015</c:v>
                </c:pt>
                <c:pt idx="169">
                  <c:v>2015</c:v>
                </c:pt>
                <c:pt idx="170">
                  <c:v>2015</c:v>
                </c:pt>
                <c:pt idx="171">
                  <c:v>2015</c:v>
                </c:pt>
                <c:pt idx="172">
                  <c:v>2015</c:v>
                </c:pt>
                <c:pt idx="173">
                  <c:v>2015</c:v>
                </c:pt>
                <c:pt idx="174">
                  <c:v>2015</c:v>
                </c:pt>
                <c:pt idx="175">
                  <c:v>2015</c:v>
                </c:pt>
                <c:pt idx="176">
                  <c:v>2015</c:v>
                </c:pt>
                <c:pt idx="177">
                  <c:v>2015</c:v>
                </c:pt>
                <c:pt idx="178">
                  <c:v>2015</c:v>
                </c:pt>
                <c:pt idx="179">
                  <c:v>2015</c:v>
                </c:pt>
                <c:pt idx="180">
                  <c:v>2016</c:v>
                </c:pt>
                <c:pt idx="181">
                  <c:v>2016</c:v>
                </c:pt>
                <c:pt idx="182">
                  <c:v>2016</c:v>
                </c:pt>
                <c:pt idx="183">
                  <c:v>2016</c:v>
                </c:pt>
                <c:pt idx="184">
                  <c:v>2016</c:v>
                </c:pt>
                <c:pt idx="185">
                  <c:v>2016</c:v>
                </c:pt>
                <c:pt idx="186">
                  <c:v>2016</c:v>
                </c:pt>
                <c:pt idx="187">
                  <c:v>2016</c:v>
                </c:pt>
                <c:pt idx="188">
                  <c:v>2016</c:v>
                </c:pt>
                <c:pt idx="189">
                  <c:v>2016</c:v>
                </c:pt>
                <c:pt idx="190">
                  <c:v>2016</c:v>
                </c:pt>
                <c:pt idx="191">
                  <c:v>2016</c:v>
                </c:pt>
                <c:pt idx="192">
                  <c:v>2017</c:v>
                </c:pt>
                <c:pt idx="193">
                  <c:v>2017</c:v>
                </c:pt>
                <c:pt idx="194">
                  <c:v>2017</c:v>
                </c:pt>
                <c:pt idx="195">
                  <c:v>2017</c:v>
                </c:pt>
                <c:pt idx="196">
                  <c:v>2017</c:v>
                </c:pt>
                <c:pt idx="197">
                  <c:v>2017</c:v>
                </c:pt>
                <c:pt idx="198">
                  <c:v>2017</c:v>
                </c:pt>
                <c:pt idx="199">
                  <c:v>2017</c:v>
                </c:pt>
                <c:pt idx="200">
                  <c:v>2017</c:v>
                </c:pt>
                <c:pt idx="201">
                  <c:v>2017</c:v>
                </c:pt>
                <c:pt idx="202">
                  <c:v>2017</c:v>
                </c:pt>
                <c:pt idx="203">
                  <c:v>2017</c:v>
                </c:pt>
                <c:pt idx="204">
                  <c:v>2018</c:v>
                </c:pt>
                <c:pt idx="205">
                  <c:v>2018</c:v>
                </c:pt>
                <c:pt idx="206">
                  <c:v>2018</c:v>
                </c:pt>
                <c:pt idx="207">
                  <c:v>2018</c:v>
                </c:pt>
                <c:pt idx="208">
                  <c:v>2018</c:v>
                </c:pt>
                <c:pt idx="209">
                  <c:v>2018</c:v>
                </c:pt>
                <c:pt idx="210">
                  <c:v>2018</c:v>
                </c:pt>
                <c:pt idx="211">
                  <c:v>2018</c:v>
                </c:pt>
                <c:pt idx="212">
                  <c:v>2018</c:v>
                </c:pt>
                <c:pt idx="213">
                  <c:v>2018</c:v>
                </c:pt>
                <c:pt idx="214">
                  <c:v>2018</c:v>
                </c:pt>
                <c:pt idx="215">
                  <c:v>2018</c:v>
                </c:pt>
                <c:pt idx="216">
                  <c:v>2019</c:v>
                </c:pt>
                <c:pt idx="217">
                  <c:v>2019</c:v>
                </c:pt>
                <c:pt idx="218">
                  <c:v>2019</c:v>
                </c:pt>
                <c:pt idx="219">
                  <c:v>2019</c:v>
                </c:pt>
                <c:pt idx="220">
                  <c:v>2019</c:v>
                </c:pt>
                <c:pt idx="221">
                  <c:v>2019</c:v>
                </c:pt>
                <c:pt idx="222">
                  <c:v>2019</c:v>
                </c:pt>
                <c:pt idx="223">
                  <c:v>2019</c:v>
                </c:pt>
                <c:pt idx="224">
                  <c:v>2019</c:v>
                </c:pt>
                <c:pt idx="225">
                  <c:v>2019</c:v>
                </c:pt>
                <c:pt idx="226">
                  <c:v>2019</c:v>
                </c:pt>
                <c:pt idx="227">
                  <c:v>2019</c:v>
                </c:pt>
                <c:pt idx="228">
                  <c:v>2020</c:v>
                </c:pt>
                <c:pt idx="229">
                  <c:v>2020</c:v>
                </c:pt>
                <c:pt idx="230">
                  <c:v>2020</c:v>
                </c:pt>
                <c:pt idx="231">
                  <c:v>2020</c:v>
                </c:pt>
                <c:pt idx="232">
                  <c:v>2020</c:v>
                </c:pt>
                <c:pt idx="233">
                  <c:v>2020</c:v>
                </c:pt>
                <c:pt idx="234">
                  <c:v>2020</c:v>
                </c:pt>
                <c:pt idx="235">
                  <c:v>2020</c:v>
                </c:pt>
                <c:pt idx="236">
                  <c:v>2020</c:v>
                </c:pt>
                <c:pt idx="237">
                  <c:v>2020</c:v>
                </c:pt>
                <c:pt idx="238">
                  <c:v>2020</c:v>
                </c:pt>
                <c:pt idx="239">
                  <c:v>2020</c:v>
                </c:pt>
                <c:pt idx="240">
                  <c:v>2021</c:v>
                </c:pt>
                <c:pt idx="241">
                  <c:v>2021</c:v>
                </c:pt>
                <c:pt idx="242">
                  <c:v>2021</c:v>
                </c:pt>
                <c:pt idx="243">
                  <c:v>2021</c:v>
                </c:pt>
                <c:pt idx="244">
                  <c:v>2021</c:v>
                </c:pt>
                <c:pt idx="245">
                  <c:v>2021</c:v>
                </c:pt>
                <c:pt idx="246">
                  <c:v>2021</c:v>
                </c:pt>
                <c:pt idx="247">
                  <c:v>2021</c:v>
                </c:pt>
                <c:pt idx="248">
                  <c:v>2021</c:v>
                </c:pt>
                <c:pt idx="249">
                  <c:v>2021</c:v>
                </c:pt>
                <c:pt idx="250">
                  <c:v>2021</c:v>
                </c:pt>
                <c:pt idx="251">
                  <c:v>2021</c:v>
                </c:pt>
                <c:pt idx="252">
                  <c:v>2022</c:v>
                </c:pt>
                <c:pt idx="253">
                  <c:v>2022</c:v>
                </c:pt>
                <c:pt idx="254">
                  <c:v>2022</c:v>
                </c:pt>
                <c:pt idx="255">
                  <c:v>2022</c:v>
                </c:pt>
                <c:pt idx="256">
                  <c:v>2022</c:v>
                </c:pt>
                <c:pt idx="257">
                  <c:v>2022</c:v>
                </c:pt>
                <c:pt idx="258">
                  <c:v>2022</c:v>
                </c:pt>
                <c:pt idx="259">
                  <c:v>2022</c:v>
                </c:pt>
                <c:pt idx="260">
                  <c:v>2022</c:v>
                </c:pt>
                <c:pt idx="261">
                  <c:v>2022</c:v>
                </c:pt>
                <c:pt idx="262">
                  <c:v>2022</c:v>
                </c:pt>
                <c:pt idx="263">
                  <c:v>2022</c:v>
                </c:pt>
                <c:pt idx="264">
                  <c:v>2023</c:v>
                </c:pt>
                <c:pt idx="265">
                  <c:v>2023</c:v>
                </c:pt>
                <c:pt idx="266">
                  <c:v>2023</c:v>
                </c:pt>
                <c:pt idx="267">
                  <c:v>2023</c:v>
                </c:pt>
                <c:pt idx="268">
                  <c:v>2023</c:v>
                </c:pt>
                <c:pt idx="269">
                  <c:v>2023</c:v>
                </c:pt>
              </c:numCache>
            </c:numRef>
          </c:cat>
          <c:val>
            <c:numRef>
              <c:f>Sheet1!$C$2:$C$272</c:f>
              <c:numCache>
                <c:formatCode>#0.0</c:formatCode>
                <c:ptCount val="271"/>
                <c:pt idx="0">
                  <c:v>5.7</c:v>
                </c:pt>
                <c:pt idx="1">
                  <c:v>4.3</c:v>
                </c:pt>
                <c:pt idx="2">
                  <c:v>5.0999999999999996</c:v>
                </c:pt>
                <c:pt idx="3">
                  <c:v>4.9000000000000004</c:v>
                </c:pt>
                <c:pt idx="4">
                  <c:v>4.4000000000000004</c:v>
                </c:pt>
                <c:pt idx="5">
                  <c:v>4.0999999999999996</c:v>
                </c:pt>
                <c:pt idx="6">
                  <c:v>4.4000000000000004</c:v>
                </c:pt>
                <c:pt idx="7">
                  <c:v>4.2</c:v>
                </c:pt>
                <c:pt idx="8">
                  <c:v>3.9</c:v>
                </c:pt>
                <c:pt idx="9">
                  <c:v>4.5999999999999996</c:v>
                </c:pt>
                <c:pt idx="10">
                  <c:v>4.0999999999999996</c:v>
                </c:pt>
                <c:pt idx="11">
                  <c:v>3.7</c:v>
                </c:pt>
                <c:pt idx="12">
                  <c:v>4</c:v>
                </c:pt>
                <c:pt idx="13">
                  <c:v>4.5999999999999996</c:v>
                </c:pt>
                <c:pt idx="14">
                  <c:v>3.5</c:v>
                </c:pt>
                <c:pt idx="15">
                  <c:v>4.0999999999999996</c:v>
                </c:pt>
                <c:pt idx="16">
                  <c:v>4</c:v>
                </c:pt>
                <c:pt idx="17">
                  <c:v>4.5</c:v>
                </c:pt>
                <c:pt idx="18">
                  <c:v>4.2</c:v>
                </c:pt>
                <c:pt idx="19">
                  <c:v>4.7</c:v>
                </c:pt>
                <c:pt idx="20">
                  <c:v>3.7</c:v>
                </c:pt>
                <c:pt idx="21">
                  <c:v>3.6</c:v>
                </c:pt>
                <c:pt idx="22">
                  <c:v>3.8</c:v>
                </c:pt>
                <c:pt idx="23">
                  <c:v>4.3</c:v>
                </c:pt>
                <c:pt idx="24">
                  <c:v>3.8</c:v>
                </c:pt>
                <c:pt idx="25">
                  <c:v>4.2</c:v>
                </c:pt>
                <c:pt idx="26">
                  <c:v>3.6</c:v>
                </c:pt>
                <c:pt idx="27">
                  <c:v>3.4</c:v>
                </c:pt>
                <c:pt idx="28">
                  <c:v>3.6</c:v>
                </c:pt>
                <c:pt idx="29">
                  <c:v>3.6</c:v>
                </c:pt>
                <c:pt idx="30">
                  <c:v>3.6</c:v>
                </c:pt>
                <c:pt idx="31">
                  <c:v>3.5</c:v>
                </c:pt>
                <c:pt idx="32">
                  <c:v>3.6</c:v>
                </c:pt>
                <c:pt idx="33">
                  <c:v>3.7</c:v>
                </c:pt>
                <c:pt idx="34">
                  <c:v>3.6</c:v>
                </c:pt>
                <c:pt idx="35">
                  <c:v>3.4</c:v>
                </c:pt>
                <c:pt idx="36">
                  <c:v>3.5</c:v>
                </c:pt>
                <c:pt idx="37">
                  <c:v>3.2</c:v>
                </c:pt>
                <c:pt idx="38">
                  <c:v>4</c:v>
                </c:pt>
                <c:pt idx="39">
                  <c:v>4.2</c:v>
                </c:pt>
                <c:pt idx="40">
                  <c:v>3.9</c:v>
                </c:pt>
                <c:pt idx="41">
                  <c:v>3.8</c:v>
                </c:pt>
                <c:pt idx="42">
                  <c:v>3.9</c:v>
                </c:pt>
                <c:pt idx="43">
                  <c:v>3.6</c:v>
                </c:pt>
                <c:pt idx="44">
                  <c:v>3.6</c:v>
                </c:pt>
                <c:pt idx="45">
                  <c:v>4.0999999999999996</c:v>
                </c:pt>
                <c:pt idx="46">
                  <c:v>3.7</c:v>
                </c:pt>
                <c:pt idx="47">
                  <c:v>4</c:v>
                </c:pt>
                <c:pt idx="48">
                  <c:v>3.8</c:v>
                </c:pt>
                <c:pt idx="49">
                  <c:v>4.4000000000000004</c:v>
                </c:pt>
                <c:pt idx="50">
                  <c:v>3.4</c:v>
                </c:pt>
                <c:pt idx="51">
                  <c:v>4.2</c:v>
                </c:pt>
                <c:pt idx="52">
                  <c:v>4.5</c:v>
                </c:pt>
                <c:pt idx="53">
                  <c:v>4.0999999999999996</c:v>
                </c:pt>
                <c:pt idx="54">
                  <c:v>4</c:v>
                </c:pt>
                <c:pt idx="55">
                  <c:v>4.0999999999999996</c:v>
                </c:pt>
                <c:pt idx="56">
                  <c:v>4.9000000000000004</c:v>
                </c:pt>
                <c:pt idx="57">
                  <c:v>4.5</c:v>
                </c:pt>
                <c:pt idx="58">
                  <c:v>4.4000000000000004</c:v>
                </c:pt>
                <c:pt idx="59">
                  <c:v>4</c:v>
                </c:pt>
                <c:pt idx="60">
                  <c:v>4</c:v>
                </c:pt>
                <c:pt idx="61">
                  <c:v>4</c:v>
                </c:pt>
                <c:pt idx="62">
                  <c:v>4.3</c:v>
                </c:pt>
                <c:pt idx="63">
                  <c:v>3.5</c:v>
                </c:pt>
                <c:pt idx="64">
                  <c:v>3.7</c:v>
                </c:pt>
                <c:pt idx="65">
                  <c:v>4.3</c:v>
                </c:pt>
                <c:pt idx="66">
                  <c:v>3.6</c:v>
                </c:pt>
                <c:pt idx="67">
                  <c:v>3.9</c:v>
                </c:pt>
                <c:pt idx="68">
                  <c:v>3.7</c:v>
                </c:pt>
                <c:pt idx="69">
                  <c:v>3.6</c:v>
                </c:pt>
                <c:pt idx="70">
                  <c:v>4</c:v>
                </c:pt>
                <c:pt idx="71">
                  <c:v>3.7</c:v>
                </c:pt>
                <c:pt idx="72">
                  <c:v>3.9</c:v>
                </c:pt>
                <c:pt idx="73">
                  <c:v>3.3</c:v>
                </c:pt>
                <c:pt idx="74">
                  <c:v>3.5</c:v>
                </c:pt>
                <c:pt idx="75">
                  <c:v>3.1</c:v>
                </c:pt>
                <c:pt idx="76">
                  <c:v>4.2</c:v>
                </c:pt>
                <c:pt idx="77">
                  <c:v>3.9</c:v>
                </c:pt>
                <c:pt idx="78">
                  <c:v>3.8</c:v>
                </c:pt>
                <c:pt idx="79">
                  <c:v>3.8</c:v>
                </c:pt>
                <c:pt idx="80">
                  <c:v>3.7</c:v>
                </c:pt>
                <c:pt idx="81">
                  <c:v>3.6</c:v>
                </c:pt>
                <c:pt idx="82">
                  <c:v>3.8</c:v>
                </c:pt>
                <c:pt idx="83">
                  <c:v>3.3</c:v>
                </c:pt>
                <c:pt idx="84">
                  <c:v>4.4000000000000004</c:v>
                </c:pt>
                <c:pt idx="85">
                  <c:v>4.3</c:v>
                </c:pt>
                <c:pt idx="86">
                  <c:v>4.4000000000000004</c:v>
                </c:pt>
                <c:pt idx="87">
                  <c:v>4.4000000000000004</c:v>
                </c:pt>
                <c:pt idx="88">
                  <c:v>3.8</c:v>
                </c:pt>
                <c:pt idx="89">
                  <c:v>4</c:v>
                </c:pt>
                <c:pt idx="90">
                  <c:v>4.0999999999999996</c:v>
                </c:pt>
                <c:pt idx="91">
                  <c:v>5</c:v>
                </c:pt>
                <c:pt idx="92">
                  <c:v>3.6</c:v>
                </c:pt>
                <c:pt idx="93">
                  <c:v>5.2</c:v>
                </c:pt>
                <c:pt idx="94">
                  <c:v>3.9</c:v>
                </c:pt>
                <c:pt idx="95">
                  <c:v>4.3</c:v>
                </c:pt>
                <c:pt idx="96">
                  <c:v>3.9</c:v>
                </c:pt>
                <c:pt idx="97">
                  <c:v>4.8</c:v>
                </c:pt>
                <c:pt idx="98">
                  <c:v>4.2</c:v>
                </c:pt>
                <c:pt idx="99">
                  <c:v>4.7</c:v>
                </c:pt>
                <c:pt idx="100">
                  <c:v>3</c:v>
                </c:pt>
                <c:pt idx="101">
                  <c:v>2.9</c:v>
                </c:pt>
                <c:pt idx="102">
                  <c:v>3.5</c:v>
                </c:pt>
                <c:pt idx="103">
                  <c:v>3.7</c:v>
                </c:pt>
                <c:pt idx="104">
                  <c:v>3</c:v>
                </c:pt>
                <c:pt idx="105">
                  <c:v>2.9</c:v>
                </c:pt>
                <c:pt idx="106">
                  <c:v>4</c:v>
                </c:pt>
                <c:pt idx="107">
                  <c:v>3.7</c:v>
                </c:pt>
                <c:pt idx="108">
                  <c:v>2.4</c:v>
                </c:pt>
                <c:pt idx="109">
                  <c:v>3</c:v>
                </c:pt>
                <c:pt idx="110">
                  <c:v>2.9</c:v>
                </c:pt>
                <c:pt idx="111">
                  <c:v>3.1</c:v>
                </c:pt>
                <c:pt idx="112">
                  <c:v>2.8</c:v>
                </c:pt>
                <c:pt idx="113">
                  <c:v>3.2</c:v>
                </c:pt>
                <c:pt idx="114">
                  <c:v>3.2</c:v>
                </c:pt>
                <c:pt idx="115">
                  <c:v>2.6</c:v>
                </c:pt>
                <c:pt idx="116">
                  <c:v>3.1</c:v>
                </c:pt>
                <c:pt idx="117">
                  <c:v>2.7</c:v>
                </c:pt>
                <c:pt idx="118">
                  <c:v>3</c:v>
                </c:pt>
                <c:pt idx="119">
                  <c:v>3.7</c:v>
                </c:pt>
                <c:pt idx="120">
                  <c:v>3</c:v>
                </c:pt>
                <c:pt idx="121">
                  <c:v>3.2</c:v>
                </c:pt>
                <c:pt idx="122">
                  <c:v>2.9</c:v>
                </c:pt>
                <c:pt idx="123">
                  <c:v>3.1</c:v>
                </c:pt>
                <c:pt idx="124">
                  <c:v>2.7</c:v>
                </c:pt>
                <c:pt idx="125">
                  <c:v>3.1</c:v>
                </c:pt>
                <c:pt idx="126">
                  <c:v>3</c:v>
                </c:pt>
                <c:pt idx="127">
                  <c:v>3.4</c:v>
                </c:pt>
                <c:pt idx="128">
                  <c:v>3.1</c:v>
                </c:pt>
                <c:pt idx="129">
                  <c:v>3.1</c:v>
                </c:pt>
                <c:pt idx="130">
                  <c:v>3.1</c:v>
                </c:pt>
                <c:pt idx="131">
                  <c:v>3.5</c:v>
                </c:pt>
                <c:pt idx="132">
                  <c:v>2.9</c:v>
                </c:pt>
                <c:pt idx="133">
                  <c:v>3.4</c:v>
                </c:pt>
                <c:pt idx="134">
                  <c:v>2.7</c:v>
                </c:pt>
                <c:pt idx="135">
                  <c:v>2.5</c:v>
                </c:pt>
                <c:pt idx="136">
                  <c:v>2.7</c:v>
                </c:pt>
                <c:pt idx="137">
                  <c:v>3.1</c:v>
                </c:pt>
                <c:pt idx="138">
                  <c:v>3.1</c:v>
                </c:pt>
                <c:pt idx="139">
                  <c:v>2.8</c:v>
                </c:pt>
                <c:pt idx="140">
                  <c:v>3.2</c:v>
                </c:pt>
                <c:pt idx="141">
                  <c:v>2.6</c:v>
                </c:pt>
                <c:pt idx="142">
                  <c:v>2.7</c:v>
                </c:pt>
                <c:pt idx="143">
                  <c:v>2.2000000000000002</c:v>
                </c:pt>
                <c:pt idx="144">
                  <c:v>2.5</c:v>
                </c:pt>
                <c:pt idx="145">
                  <c:v>2.5</c:v>
                </c:pt>
                <c:pt idx="146">
                  <c:v>3.3</c:v>
                </c:pt>
                <c:pt idx="147">
                  <c:v>3</c:v>
                </c:pt>
                <c:pt idx="148">
                  <c:v>3</c:v>
                </c:pt>
                <c:pt idx="149">
                  <c:v>2.6</c:v>
                </c:pt>
                <c:pt idx="150">
                  <c:v>2.8</c:v>
                </c:pt>
                <c:pt idx="151">
                  <c:v>2.9</c:v>
                </c:pt>
                <c:pt idx="152">
                  <c:v>3.7</c:v>
                </c:pt>
                <c:pt idx="153">
                  <c:v>2.2999999999999998</c:v>
                </c:pt>
                <c:pt idx="154">
                  <c:v>3.1</c:v>
                </c:pt>
                <c:pt idx="155">
                  <c:v>3.3</c:v>
                </c:pt>
                <c:pt idx="156">
                  <c:v>2.7</c:v>
                </c:pt>
                <c:pt idx="157">
                  <c:v>3.3</c:v>
                </c:pt>
                <c:pt idx="158">
                  <c:v>2.9</c:v>
                </c:pt>
                <c:pt idx="159">
                  <c:v>3.3</c:v>
                </c:pt>
                <c:pt idx="160">
                  <c:v>3.5</c:v>
                </c:pt>
                <c:pt idx="161">
                  <c:v>2.7</c:v>
                </c:pt>
                <c:pt idx="162">
                  <c:v>3.2</c:v>
                </c:pt>
                <c:pt idx="163">
                  <c:v>3.1</c:v>
                </c:pt>
                <c:pt idx="164">
                  <c:v>3</c:v>
                </c:pt>
                <c:pt idx="165">
                  <c:v>3.1</c:v>
                </c:pt>
                <c:pt idx="166">
                  <c:v>2.7</c:v>
                </c:pt>
                <c:pt idx="167">
                  <c:v>3</c:v>
                </c:pt>
                <c:pt idx="168">
                  <c:v>3.9</c:v>
                </c:pt>
                <c:pt idx="169">
                  <c:v>4.0999999999999996</c:v>
                </c:pt>
                <c:pt idx="170">
                  <c:v>3.2</c:v>
                </c:pt>
                <c:pt idx="171">
                  <c:v>2.7</c:v>
                </c:pt>
                <c:pt idx="172">
                  <c:v>3.3</c:v>
                </c:pt>
                <c:pt idx="173">
                  <c:v>4</c:v>
                </c:pt>
                <c:pt idx="174">
                  <c:v>3.2</c:v>
                </c:pt>
                <c:pt idx="175">
                  <c:v>2.9</c:v>
                </c:pt>
                <c:pt idx="176">
                  <c:v>2.9</c:v>
                </c:pt>
                <c:pt idx="177">
                  <c:v>3.4</c:v>
                </c:pt>
                <c:pt idx="178">
                  <c:v>3.5</c:v>
                </c:pt>
                <c:pt idx="179">
                  <c:v>3</c:v>
                </c:pt>
                <c:pt idx="180">
                  <c:v>2.9</c:v>
                </c:pt>
                <c:pt idx="181">
                  <c:v>3.5</c:v>
                </c:pt>
                <c:pt idx="182">
                  <c:v>3</c:v>
                </c:pt>
                <c:pt idx="183">
                  <c:v>3.1</c:v>
                </c:pt>
                <c:pt idx="184">
                  <c:v>2.8</c:v>
                </c:pt>
                <c:pt idx="185">
                  <c:v>3</c:v>
                </c:pt>
                <c:pt idx="186">
                  <c:v>3.5</c:v>
                </c:pt>
                <c:pt idx="187">
                  <c:v>3.2</c:v>
                </c:pt>
                <c:pt idx="188">
                  <c:v>3.5</c:v>
                </c:pt>
                <c:pt idx="189">
                  <c:v>3.6</c:v>
                </c:pt>
                <c:pt idx="190">
                  <c:v>3.4</c:v>
                </c:pt>
                <c:pt idx="191">
                  <c:v>3.5</c:v>
                </c:pt>
                <c:pt idx="192">
                  <c:v>3.5</c:v>
                </c:pt>
                <c:pt idx="193">
                  <c:v>3</c:v>
                </c:pt>
                <c:pt idx="194">
                  <c:v>3</c:v>
                </c:pt>
                <c:pt idx="195">
                  <c:v>3</c:v>
                </c:pt>
                <c:pt idx="196">
                  <c:v>2.5</c:v>
                </c:pt>
                <c:pt idx="197">
                  <c:v>2.9</c:v>
                </c:pt>
                <c:pt idx="198">
                  <c:v>2.9</c:v>
                </c:pt>
                <c:pt idx="199">
                  <c:v>3.6</c:v>
                </c:pt>
                <c:pt idx="200">
                  <c:v>3.6</c:v>
                </c:pt>
                <c:pt idx="201">
                  <c:v>3.3</c:v>
                </c:pt>
                <c:pt idx="202">
                  <c:v>3.2</c:v>
                </c:pt>
                <c:pt idx="203">
                  <c:v>2.8</c:v>
                </c:pt>
                <c:pt idx="204">
                  <c:v>3.3</c:v>
                </c:pt>
                <c:pt idx="205">
                  <c:v>2.7</c:v>
                </c:pt>
                <c:pt idx="206">
                  <c:v>4</c:v>
                </c:pt>
                <c:pt idx="207">
                  <c:v>3.7</c:v>
                </c:pt>
                <c:pt idx="208">
                  <c:v>3.8</c:v>
                </c:pt>
                <c:pt idx="209">
                  <c:v>4.0999999999999996</c:v>
                </c:pt>
                <c:pt idx="210">
                  <c:v>3.4</c:v>
                </c:pt>
                <c:pt idx="211">
                  <c:v>3.7</c:v>
                </c:pt>
                <c:pt idx="212">
                  <c:v>3.2</c:v>
                </c:pt>
                <c:pt idx="213">
                  <c:v>3.2</c:v>
                </c:pt>
                <c:pt idx="214">
                  <c:v>3.2</c:v>
                </c:pt>
                <c:pt idx="215">
                  <c:v>3.2</c:v>
                </c:pt>
                <c:pt idx="216">
                  <c:v>3.8</c:v>
                </c:pt>
                <c:pt idx="217">
                  <c:v>3.6</c:v>
                </c:pt>
                <c:pt idx="218">
                  <c:v>3.4</c:v>
                </c:pt>
                <c:pt idx="219">
                  <c:v>3.2</c:v>
                </c:pt>
                <c:pt idx="220">
                  <c:v>3.6</c:v>
                </c:pt>
                <c:pt idx="221">
                  <c:v>3.4</c:v>
                </c:pt>
                <c:pt idx="222">
                  <c:v>3.9</c:v>
                </c:pt>
                <c:pt idx="223">
                  <c:v>3.7</c:v>
                </c:pt>
                <c:pt idx="224">
                  <c:v>3.7</c:v>
                </c:pt>
                <c:pt idx="225">
                  <c:v>3.8</c:v>
                </c:pt>
                <c:pt idx="226">
                  <c:v>3.2</c:v>
                </c:pt>
                <c:pt idx="227">
                  <c:v>4</c:v>
                </c:pt>
                <c:pt idx="228">
                  <c:v>3.4</c:v>
                </c:pt>
                <c:pt idx="229">
                  <c:v>4.2</c:v>
                </c:pt>
                <c:pt idx="230">
                  <c:v>10.9</c:v>
                </c:pt>
                <c:pt idx="231">
                  <c:v>8.1999999999999993</c:v>
                </c:pt>
                <c:pt idx="232">
                  <c:v>3.9</c:v>
                </c:pt>
                <c:pt idx="233">
                  <c:v>3.3</c:v>
                </c:pt>
                <c:pt idx="234">
                  <c:v>3.2</c:v>
                </c:pt>
                <c:pt idx="235">
                  <c:v>2.8</c:v>
                </c:pt>
                <c:pt idx="236">
                  <c:v>2.9</c:v>
                </c:pt>
                <c:pt idx="237">
                  <c:v>2.8</c:v>
                </c:pt>
                <c:pt idx="238">
                  <c:v>3.4</c:v>
                </c:pt>
                <c:pt idx="239">
                  <c:v>3.7</c:v>
                </c:pt>
                <c:pt idx="240">
                  <c:v>2.5</c:v>
                </c:pt>
                <c:pt idx="241">
                  <c:v>2.9</c:v>
                </c:pt>
                <c:pt idx="242">
                  <c:v>2.7</c:v>
                </c:pt>
                <c:pt idx="243">
                  <c:v>3.4</c:v>
                </c:pt>
                <c:pt idx="244">
                  <c:v>3</c:v>
                </c:pt>
                <c:pt idx="245">
                  <c:v>3.5</c:v>
                </c:pt>
                <c:pt idx="246">
                  <c:v>3.6</c:v>
                </c:pt>
                <c:pt idx="247">
                  <c:v>3.1</c:v>
                </c:pt>
                <c:pt idx="248">
                  <c:v>3.2</c:v>
                </c:pt>
                <c:pt idx="249">
                  <c:v>3.5</c:v>
                </c:pt>
                <c:pt idx="250">
                  <c:v>3.6</c:v>
                </c:pt>
                <c:pt idx="251">
                  <c:v>3.2</c:v>
                </c:pt>
                <c:pt idx="252">
                  <c:v>4.0999999999999996</c:v>
                </c:pt>
                <c:pt idx="253">
                  <c:v>3.3</c:v>
                </c:pt>
                <c:pt idx="254">
                  <c:v>3.9</c:v>
                </c:pt>
                <c:pt idx="255">
                  <c:v>3.4</c:v>
                </c:pt>
                <c:pt idx="256">
                  <c:v>3.3</c:v>
                </c:pt>
                <c:pt idx="257">
                  <c:v>3.5</c:v>
                </c:pt>
                <c:pt idx="258">
                  <c:v>4.2</c:v>
                </c:pt>
                <c:pt idx="259">
                  <c:v>3.3</c:v>
                </c:pt>
                <c:pt idx="260">
                  <c:v>3.5</c:v>
                </c:pt>
                <c:pt idx="261">
                  <c:v>3.1</c:v>
                </c:pt>
                <c:pt idx="262">
                  <c:v>4</c:v>
                </c:pt>
                <c:pt idx="263">
                  <c:v>3.6</c:v>
                </c:pt>
                <c:pt idx="264">
                  <c:v>3.4</c:v>
                </c:pt>
                <c:pt idx="265">
                  <c:v>3.5</c:v>
                </c:pt>
                <c:pt idx="266">
                  <c:v>3.8</c:v>
                </c:pt>
                <c:pt idx="267">
                  <c:v>3.6</c:v>
                </c:pt>
                <c:pt idx="268">
                  <c:v>3.3</c:v>
                </c:pt>
                <c:pt idx="269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7E-479D-A5EE-36CEB8423E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0277672"/>
        <c:axId val="550276232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Layoffs &amp; discharges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Sheet1!$A$2:$A$272</c15:sqref>
                        </c15:formulaRef>
                      </c:ext>
                    </c:extLst>
                    <c:numCache>
                      <c:formatCode>General</c:formatCode>
                      <c:ptCount val="271"/>
                      <c:pt idx="0">
                        <c:v>2001</c:v>
                      </c:pt>
                      <c:pt idx="1">
                        <c:v>2001</c:v>
                      </c:pt>
                      <c:pt idx="2">
                        <c:v>2001</c:v>
                      </c:pt>
                      <c:pt idx="3">
                        <c:v>2001</c:v>
                      </c:pt>
                      <c:pt idx="4">
                        <c:v>2001</c:v>
                      </c:pt>
                      <c:pt idx="5">
                        <c:v>2001</c:v>
                      </c:pt>
                      <c:pt idx="6">
                        <c:v>2001</c:v>
                      </c:pt>
                      <c:pt idx="7">
                        <c:v>2001</c:v>
                      </c:pt>
                      <c:pt idx="8">
                        <c:v>2001</c:v>
                      </c:pt>
                      <c:pt idx="9">
                        <c:v>2001</c:v>
                      </c:pt>
                      <c:pt idx="10">
                        <c:v>2001</c:v>
                      </c:pt>
                      <c:pt idx="11">
                        <c:v>2001</c:v>
                      </c:pt>
                      <c:pt idx="12">
                        <c:v>2002</c:v>
                      </c:pt>
                      <c:pt idx="13">
                        <c:v>2002</c:v>
                      </c:pt>
                      <c:pt idx="14">
                        <c:v>2002</c:v>
                      </c:pt>
                      <c:pt idx="15">
                        <c:v>2002</c:v>
                      </c:pt>
                      <c:pt idx="16">
                        <c:v>2002</c:v>
                      </c:pt>
                      <c:pt idx="17">
                        <c:v>2002</c:v>
                      </c:pt>
                      <c:pt idx="18">
                        <c:v>2002</c:v>
                      </c:pt>
                      <c:pt idx="19">
                        <c:v>2002</c:v>
                      </c:pt>
                      <c:pt idx="20">
                        <c:v>2002</c:v>
                      </c:pt>
                      <c:pt idx="21">
                        <c:v>2002</c:v>
                      </c:pt>
                      <c:pt idx="22">
                        <c:v>2002</c:v>
                      </c:pt>
                      <c:pt idx="23">
                        <c:v>2002</c:v>
                      </c:pt>
                      <c:pt idx="24">
                        <c:v>2003</c:v>
                      </c:pt>
                      <c:pt idx="25">
                        <c:v>2003</c:v>
                      </c:pt>
                      <c:pt idx="26">
                        <c:v>2003</c:v>
                      </c:pt>
                      <c:pt idx="27">
                        <c:v>2003</c:v>
                      </c:pt>
                      <c:pt idx="28">
                        <c:v>2003</c:v>
                      </c:pt>
                      <c:pt idx="29">
                        <c:v>2003</c:v>
                      </c:pt>
                      <c:pt idx="30">
                        <c:v>2003</c:v>
                      </c:pt>
                      <c:pt idx="31">
                        <c:v>2003</c:v>
                      </c:pt>
                      <c:pt idx="32">
                        <c:v>2003</c:v>
                      </c:pt>
                      <c:pt idx="33">
                        <c:v>2003</c:v>
                      </c:pt>
                      <c:pt idx="34">
                        <c:v>2003</c:v>
                      </c:pt>
                      <c:pt idx="35">
                        <c:v>2003</c:v>
                      </c:pt>
                      <c:pt idx="36">
                        <c:v>2004</c:v>
                      </c:pt>
                      <c:pt idx="37">
                        <c:v>2004</c:v>
                      </c:pt>
                      <c:pt idx="38">
                        <c:v>2004</c:v>
                      </c:pt>
                      <c:pt idx="39">
                        <c:v>2004</c:v>
                      </c:pt>
                      <c:pt idx="40">
                        <c:v>2004</c:v>
                      </c:pt>
                      <c:pt idx="41">
                        <c:v>2004</c:v>
                      </c:pt>
                      <c:pt idx="42">
                        <c:v>2004</c:v>
                      </c:pt>
                      <c:pt idx="43">
                        <c:v>2004</c:v>
                      </c:pt>
                      <c:pt idx="44">
                        <c:v>2004</c:v>
                      </c:pt>
                      <c:pt idx="45">
                        <c:v>2004</c:v>
                      </c:pt>
                      <c:pt idx="46">
                        <c:v>2004</c:v>
                      </c:pt>
                      <c:pt idx="47">
                        <c:v>2004</c:v>
                      </c:pt>
                      <c:pt idx="48">
                        <c:v>2005</c:v>
                      </c:pt>
                      <c:pt idx="49">
                        <c:v>2005</c:v>
                      </c:pt>
                      <c:pt idx="50">
                        <c:v>2005</c:v>
                      </c:pt>
                      <c:pt idx="51">
                        <c:v>2005</c:v>
                      </c:pt>
                      <c:pt idx="52">
                        <c:v>2005</c:v>
                      </c:pt>
                      <c:pt idx="53">
                        <c:v>2005</c:v>
                      </c:pt>
                      <c:pt idx="54">
                        <c:v>2005</c:v>
                      </c:pt>
                      <c:pt idx="55">
                        <c:v>2005</c:v>
                      </c:pt>
                      <c:pt idx="56">
                        <c:v>2005</c:v>
                      </c:pt>
                      <c:pt idx="57">
                        <c:v>2005</c:v>
                      </c:pt>
                      <c:pt idx="58">
                        <c:v>2005</c:v>
                      </c:pt>
                      <c:pt idx="59">
                        <c:v>2005</c:v>
                      </c:pt>
                      <c:pt idx="60">
                        <c:v>2006</c:v>
                      </c:pt>
                      <c:pt idx="61">
                        <c:v>2006</c:v>
                      </c:pt>
                      <c:pt idx="62">
                        <c:v>2006</c:v>
                      </c:pt>
                      <c:pt idx="63">
                        <c:v>2006</c:v>
                      </c:pt>
                      <c:pt idx="64">
                        <c:v>2006</c:v>
                      </c:pt>
                      <c:pt idx="65">
                        <c:v>2006</c:v>
                      </c:pt>
                      <c:pt idx="66">
                        <c:v>2006</c:v>
                      </c:pt>
                      <c:pt idx="67">
                        <c:v>2006</c:v>
                      </c:pt>
                      <c:pt idx="68">
                        <c:v>2006</c:v>
                      </c:pt>
                      <c:pt idx="69">
                        <c:v>2006</c:v>
                      </c:pt>
                      <c:pt idx="70">
                        <c:v>2006</c:v>
                      </c:pt>
                      <c:pt idx="71">
                        <c:v>2006</c:v>
                      </c:pt>
                      <c:pt idx="72">
                        <c:v>2007</c:v>
                      </c:pt>
                      <c:pt idx="73">
                        <c:v>2007</c:v>
                      </c:pt>
                      <c:pt idx="74">
                        <c:v>2007</c:v>
                      </c:pt>
                      <c:pt idx="75">
                        <c:v>2007</c:v>
                      </c:pt>
                      <c:pt idx="76">
                        <c:v>2007</c:v>
                      </c:pt>
                      <c:pt idx="77">
                        <c:v>2007</c:v>
                      </c:pt>
                      <c:pt idx="78">
                        <c:v>2007</c:v>
                      </c:pt>
                      <c:pt idx="79">
                        <c:v>2007</c:v>
                      </c:pt>
                      <c:pt idx="80">
                        <c:v>2007</c:v>
                      </c:pt>
                      <c:pt idx="81">
                        <c:v>2007</c:v>
                      </c:pt>
                      <c:pt idx="82">
                        <c:v>2007</c:v>
                      </c:pt>
                      <c:pt idx="83">
                        <c:v>2007</c:v>
                      </c:pt>
                      <c:pt idx="84">
                        <c:v>2008</c:v>
                      </c:pt>
                      <c:pt idx="85">
                        <c:v>2008</c:v>
                      </c:pt>
                      <c:pt idx="86">
                        <c:v>2008</c:v>
                      </c:pt>
                      <c:pt idx="87">
                        <c:v>2008</c:v>
                      </c:pt>
                      <c:pt idx="88">
                        <c:v>2008</c:v>
                      </c:pt>
                      <c:pt idx="89">
                        <c:v>2008</c:v>
                      </c:pt>
                      <c:pt idx="90">
                        <c:v>2008</c:v>
                      </c:pt>
                      <c:pt idx="91">
                        <c:v>2008</c:v>
                      </c:pt>
                      <c:pt idx="92">
                        <c:v>2008</c:v>
                      </c:pt>
                      <c:pt idx="93">
                        <c:v>2008</c:v>
                      </c:pt>
                      <c:pt idx="94">
                        <c:v>2008</c:v>
                      </c:pt>
                      <c:pt idx="95">
                        <c:v>2008</c:v>
                      </c:pt>
                      <c:pt idx="96">
                        <c:v>2009</c:v>
                      </c:pt>
                      <c:pt idx="97">
                        <c:v>2009</c:v>
                      </c:pt>
                      <c:pt idx="98">
                        <c:v>2009</c:v>
                      </c:pt>
                      <c:pt idx="99">
                        <c:v>2009</c:v>
                      </c:pt>
                      <c:pt idx="100">
                        <c:v>2009</c:v>
                      </c:pt>
                      <c:pt idx="101">
                        <c:v>2009</c:v>
                      </c:pt>
                      <c:pt idx="102">
                        <c:v>2009</c:v>
                      </c:pt>
                      <c:pt idx="103">
                        <c:v>2009</c:v>
                      </c:pt>
                      <c:pt idx="104">
                        <c:v>2009</c:v>
                      </c:pt>
                      <c:pt idx="105">
                        <c:v>2009</c:v>
                      </c:pt>
                      <c:pt idx="106">
                        <c:v>2009</c:v>
                      </c:pt>
                      <c:pt idx="107">
                        <c:v>2009</c:v>
                      </c:pt>
                      <c:pt idx="108">
                        <c:v>2010</c:v>
                      </c:pt>
                      <c:pt idx="109">
                        <c:v>2010</c:v>
                      </c:pt>
                      <c:pt idx="110">
                        <c:v>2010</c:v>
                      </c:pt>
                      <c:pt idx="111">
                        <c:v>2010</c:v>
                      </c:pt>
                      <c:pt idx="112">
                        <c:v>2010</c:v>
                      </c:pt>
                      <c:pt idx="113">
                        <c:v>2010</c:v>
                      </c:pt>
                      <c:pt idx="114">
                        <c:v>2010</c:v>
                      </c:pt>
                      <c:pt idx="115">
                        <c:v>2010</c:v>
                      </c:pt>
                      <c:pt idx="116">
                        <c:v>2010</c:v>
                      </c:pt>
                      <c:pt idx="117">
                        <c:v>2010</c:v>
                      </c:pt>
                      <c:pt idx="118">
                        <c:v>2010</c:v>
                      </c:pt>
                      <c:pt idx="119">
                        <c:v>2010</c:v>
                      </c:pt>
                      <c:pt idx="120">
                        <c:v>2011</c:v>
                      </c:pt>
                      <c:pt idx="121">
                        <c:v>2011</c:v>
                      </c:pt>
                      <c:pt idx="122">
                        <c:v>2011</c:v>
                      </c:pt>
                      <c:pt idx="123">
                        <c:v>2011</c:v>
                      </c:pt>
                      <c:pt idx="124">
                        <c:v>2011</c:v>
                      </c:pt>
                      <c:pt idx="125">
                        <c:v>2011</c:v>
                      </c:pt>
                      <c:pt idx="126">
                        <c:v>2011</c:v>
                      </c:pt>
                      <c:pt idx="127">
                        <c:v>2011</c:v>
                      </c:pt>
                      <c:pt idx="128">
                        <c:v>2011</c:v>
                      </c:pt>
                      <c:pt idx="129">
                        <c:v>2011</c:v>
                      </c:pt>
                      <c:pt idx="130">
                        <c:v>2011</c:v>
                      </c:pt>
                      <c:pt idx="131">
                        <c:v>2011</c:v>
                      </c:pt>
                      <c:pt idx="132">
                        <c:v>2012</c:v>
                      </c:pt>
                      <c:pt idx="133">
                        <c:v>2012</c:v>
                      </c:pt>
                      <c:pt idx="134">
                        <c:v>2012</c:v>
                      </c:pt>
                      <c:pt idx="135">
                        <c:v>2012</c:v>
                      </c:pt>
                      <c:pt idx="136">
                        <c:v>2012</c:v>
                      </c:pt>
                      <c:pt idx="137">
                        <c:v>2012</c:v>
                      </c:pt>
                      <c:pt idx="138">
                        <c:v>2012</c:v>
                      </c:pt>
                      <c:pt idx="139">
                        <c:v>2012</c:v>
                      </c:pt>
                      <c:pt idx="140">
                        <c:v>2012</c:v>
                      </c:pt>
                      <c:pt idx="141">
                        <c:v>2012</c:v>
                      </c:pt>
                      <c:pt idx="142">
                        <c:v>2012</c:v>
                      </c:pt>
                      <c:pt idx="143">
                        <c:v>2012</c:v>
                      </c:pt>
                      <c:pt idx="144">
                        <c:v>2013</c:v>
                      </c:pt>
                      <c:pt idx="145">
                        <c:v>2013</c:v>
                      </c:pt>
                      <c:pt idx="146">
                        <c:v>2013</c:v>
                      </c:pt>
                      <c:pt idx="147">
                        <c:v>2013</c:v>
                      </c:pt>
                      <c:pt idx="148">
                        <c:v>2013</c:v>
                      </c:pt>
                      <c:pt idx="149">
                        <c:v>2013</c:v>
                      </c:pt>
                      <c:pt idx="150">
                        <c:v>2013</c:v>
                      </c:pt>
                      <c:pt idx="151">
                        <c:v>2013</c:v>
                      </c:pt>
                      <c:pt idx="152">
                        <c:v>2013</c:v>
                      </c:pt>
                      <c:pt idx="153">
                        <c:v>2013</c:v>
                      </c:pt>
                      <c:pt idx="154">
                        <c:v>2013</c:v>
                      </c:pt>
                      <c:pt idx="155">
                        <c:v>2013</c:v>
                      </c:pt>
                      <c:pt idx="156">
                        <c:v>2014</c:v>
                      </c:pt>
                      <c:pt idx="157">
                        <c:v>2014</c:v>
                      </c:pt>
                      <c:pt idx="158">
                        <c:v>2014</c:v>
                      </c:pt>
                      <c:pt idx="159">
                        <c:v>2014</c:v>
                      </c:pt>
                      <c:pt idx="160">
                        <c:v>2014</c:v>
                      </c:pt>
                      <c:pt idx="161">
                        <c:v>2014</c:v>
                      </c:pt>
                      <c:pt idx="162">
                        <c:v>2014</c:v>
                      </c:pt>
                      <c:pt idx="163">
                        <c:v>2014</c:v>
                      </c:pt>
                      <c:pt idx="164">
                        <c:v>2014</c:v>
                      </c:pt>
                      <c:pt idx="165">
                        <c:v>2014</c:v>
                      </c:pt>
                      <c:pt idx="166">
                        <c:v>2014</c:v>
                      </c:pt>
                      <c:pt idx="167">
                        <c:v>2014</c:v>
                      </c:pt>
                      <c:pt idx="168">
                        <c:v>2015</c:v>
                      </c:pt>
                      <c:pt idx="169">
                        <c:v>2015</c:v>
                      </c:pt>
                      <c:pt idx="170">
                        <c:v>2015</c:v>
                      </c:pt>
                      <c:pt idx="171">
                        <c:v>2015</c:v>
                      </c:pt>
                      <c:pt idx="172">
                        <c:v>2015</c:v>
                      </c:pt>
                      <c:pt idx="173">
                        <c:v>2015</c:v>
                      </c:pt>
                      <c:pt idx="174">
                        <c:v>2015</c:v>
                      </c:pt>
                      <c:pt idx="175">
                        <c:v>2015</c:v>
                      </c:pt>
                      <c:pt idx="176">
                        <c:v>2015</c:v>
                      </c:pt>
                      <c:pt idx="177">
                        <c:v>2015</c:v>
                      </c:pt>
                      <c:pt idx="178">
                        <c:v>2015</c:v>
                      </c:pt>
                      <c:pt idx="179">
                        <c:v>2015</c:v>
                      </c:pt>
                      <c:pt idx="180">
                        <c:v>2016</c:v>
                      </c:pt>
                      <c:pt idx="181">
                        <c:v>2016</c:v>
                      </c:pt>
                      <c:pt idx="182">
                        <c:v>2016</c:v>
                      </c:pt>
                      <c:pt idx="183">
                        <c:v>2016</c:v>
                      </c:pt>
                      <c:pt idx="184">
                        <c:v>2016</c:v>
                      </c:pt>
                      <c:pt idx="185">
                        <c:v>2016</c:v>
                      </c:pt>
                      <c:pt idx="186">
                        <c:v>2016</c:v>
                      </c:pt>
                      <c:pt idx="187">
                        <c:v>2016</c:v>
                      </c:pt>
                      <c:pt idx="188">
                        <c:v>2016</c:v>
                      </c:pt>
                      <c:pt idx="189">
                        <c:v>2016</c:v>
                      </c:pt>
                      <c:pt idx="190">
                        <c:v>2016</c:v>
                      </c:pt>
                      <c:pt idx="191">
                        <c:v>2016</c:v>
                      </c:pt>
                      <c:pt idx="192">
                        <c:v>2017</c:v>
                      </c:pt>
                      <c:pt idx="193">
                        <c:v>2017</c:v>
                      </c:pt>
                      <c:pt idx="194">
                        <c:v>2017</c:v>
                      </c:pt>
                      <c:pt idx="195">
                        <c:v>2017</c:v>
                      </c:pt>
                      <c:pt idx="196">
                        <c:v>2017</c:v>
                      </c:pt>
                      <c:pt idx="197">
                        <c:v>2017</c:v>
                      </c:pt>
                      <c:pt idx="198">
                        <c:v>2017</c:v>
                      </c:pt>
                      <c:pt idx="199">
                        <c:v>2017</c:v>
                      </c:pt>
                      <c:pt idx="200">
                        <c:v>2017</c:v>
                      </c:pt>
                      <c:pt idx="201">
                        <c:v>2017</c:v>
                      </c:pt>
                      <c:pt idx="202">
                        <c:v>2017</c:v>
                      </c:pt>
                      <c:pt idx="203">
                        <c:v>2017</c:v>
                      </c:pt>
                      <c:pt idx="204">
                        <c:v>2018</c:v>
                      </c:pt>
                      <c:pt idx="205">
                        <c:v>2018</c:v>
                      </c:pt>
                      <c:pt idx="206">
                        <c:v>2018</c:v>
                      </c:pt>
                      <c:pt idx="207">
                        <c:v>2018</c:v>
                      </c:pt>
                      <c:pt idx="208">
                        <c:v>2018</c:v>
                      </c:pt>
                      <c:pt idx="209">
                        <c:v>2018</c:v>
                      </c:pt>
                      <c:pt idx="210">
                        <c:v>2018</c:v>
                      </c:pt>
                      <c:pt idx="211">
                        <c:v>2018</c:v>
                      </c:pt>
                      <c:pt idx="212">
                        <c:v>2018</c:v>
                      </c:pt>
                      <c:pt idx="213">
                        <c:v>2018</c:v>
                      </c:pt>
                      <c:pt idx="214">
                        <c:v>2018</c:v>
                      </c:pt>
                      <c:pt idx="215">
                        <c:v>2018</c:v>
                      </c:pt>
                      <c:pt idx="216">
                        <c:v>2019</c:v>
                      </c:pt>
                      <c:pt idx="217">
                        <c:v>2019</c:v>
                      </c:pt>
                      <c:pt idx="218">
                        <c:v>2019</c:v>
                      </c:pt>
                      <c:pt idx="219">
                        <c:v>2019</c:v>
                      </c:pt>
                      <c:pt idx="220">
                        <c:v>2019</c:v>
                      </c:pt>
                      <c:pt idx="221">
                        <c:v>2019</c:v>
                      </c:pt>
                      <c:pt idx="222">
                        <c:v>2019</c:v>
                      </c:pt>
                      <c:pt idx="223">
                        <c:v>2019</c:v>
                      </c:pt>
                      <c:pt idx="224">
                        <c:v>2019</c:v>
                      </c:pt>
                      <c:pt idx="225">
                        <c:v>2019</c:v>
                      </c:pt>
                      <c:pt idx="226">
                        <c:v>2019</c:v>
                      </c:pt>
                      <c:pt idx="227">
                        <c:v>2019</c:v>
                      </c:pt>
                      <c:pt idx="228">
                        <c:v>2020</c:v>
                      </c:pt>
                      <c:pt idx="229">
                        <c:v>2020</c:v>
                      </c:pt>
                      <c:pt idx="230">
                        <c:v>2020</c:v>
                      </c:pt>
                      <c:pt idx="231">
                        <c:v>2020</c:v>
                      </c:pt>
                      <c:pt idx="232">
                        <c:v>2020</c:v>
                      </c:pt>
                      <c:pt idx="233">
                        <c:v>2020</c:v>
                      </c:pt>
                      <c:pt idx="234">
                        <c:v>2020</c:v>
                      </c:pt>
                      <c:pt idx="235">
                        <c:v>2020</c:v>
                      </c:pt>
                      <c:pt idx="236">
                        <c:v>2020</c:v>
                      </c:pt>
                      <c:pt idx="237">
                        <c:v>2020</c:v>
                      </c:pt>
                      <c:pt idx="238">
                        <c:v>2020</c:v>
                      </c:pt>
                      <c:pt idx="239">
                        <c:v>2020</c:v>
                      </c:pt>
                      <c:pt idx="240">
                        <c:v>2021</c:v>
                      </c:pt>
                      <c:pt idx="241">
                        <c:v>2021</c:v>
                      </c:pt>
                      <c:pt idx="242">
                        <c:v>2021</c:v>
                      </c:pt>
                      <c:pt idx="243">
                        <c:v>2021</c:v>
                      </c:pt>
                      <c:pt idx="244">
                        <c:v>2021</c:v>
                      </c:pt>
                      <c:pt idx="245">
                        <c:v>2021</c:v>
                      </c:pt>
                      <c:pt idx="246">
                        <c:v>2021</c:v>
                      </c:pt>
                      <c:pt idx="247">
                        <c:v>2021</c:v>
                      </c:pt>
                      <c:pt idx="248">
                        <c:v>2021</c:v>
                      </c:pt>
                      <c:pt idx="249">
                        <c:v>2021</c:v>
                      </c:pt>
                      <c:pt idx="250">
                        <c:v>2021</c:v>
                      </c:pt>
                      <c:pt idx="251">
                        <c:v>2021</c:v>
                      </c:pt>
                      <c:pt idx="252">
                        <c:v>2022</c:v>
                      </c:pt>
                      <c:pt idx="253">
                        <c:v>2022</c:v>
                      </c:pt>
                      <c:pt idx="254">
                        <c:v>2022</c:v>
                      </c:pt>
                      <c:pt idx="255">
                        <c:v>2022</c:v>
                      </c:pt>
                      <c:pt idx="256">
                        <c:v>2022</c:v>
                      </c:pt>
                      <c:pt idx="257">
                        <c:v>2022</c:v>
                      </c:pt>
                      <c:pt idx="258">
                        <c:v>2022</c:v>
                      </c:pt>
                      <c:pt idx="259">
                        <c:v>2022</c:v>
                      </c:pt>
                      <c:pt idx="260">
                        <c:v>2022</c:v>
                      </c:pt>
                      <c:pt idx="261">
                        <c:v>2022</c:v>
                      </c:pt>
                      <c:pt idx="262">
                        <c:v>2022</c:v>
                      </c:pt>
                      <c:pt idx="263">
                        <c:v>2022</c:v>
                      </c:pt>
                      <c:pt idx="264">
                        <c:v>2023</c:v>
                      </c:pt>
                      <c:pt idx="265">
                        <c:v>2023</c:v>
                      </c:pt>
                      <c:pt idx="266">
                        <c:v>2023</c:v>
                      </c:pt>
                      <c:pt idx="267">
                        <c:v>2023</c:v>
                      </c:pt>
                      <c:pt idx="268">
                        <c:v>2023</c:v>
                      </c:pt>
                      <c:pt idx="26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Sheet1!$D$2:$D$272</c15:sqref>
                        </c15:formulaRef>
                      </c:ext>
                    </c:extLst>
                    <c:numCache>
                      <c:formatCode>#0.0</c:formatCode>
                      <c:ptCount val="271"/>
                      <c:pt idx="0">
                        <c:v>2.4</c:v>
                      </c:pt>
                      <c:pt idx="1">
                        <c:v>1.6</c:v>
                      </c:pt>
                      <c:pt idx="2">
                        <c:v>2.1</c:v>
                      </c:pt>
                      <c:pt idx="3">
                        <c:v>1.6</c:v>
                      </c:pt>
                      <c:pt idx="4">
                        <c:v>1.9</c:v>
                      </c:pt>
                      <c:pt idx="5">
                        <c:v>1.6</c:v>
                      </c:pt>
                      <c:pt idx="6">
                        <c:v>1.8</c:v>
                      </c:pt>
                      <c:pt idx="7">
                        <c:v>1.5</c:v>
                      </c:pt>
                      <c:pt idx="8">
                        <c:v>1.6</c:v>
                      </c:pt>
                      <c:pt idx="9">
                        <c:v>2.1</c:v>
                      </c:pt>
                      <c:pt idx="10">
                        <c:v>1.5</c:v>
                      </c:pt>
                      <c:pt idx="11">
                        <c:v>1.4</c:v>
                      </c:pt>
                      <c:pt idx="12">
                        <c:v>1.6</c:v>
                      </c:pt>
                      <c:pt idx="13">
                        <c:v>2.2000000000000002</c:v>
                      </c:pt>
                      <c:pt idx="14">
                        <c:v>1.1000000000000001</c:v>
                      </c:pt>
                      <c:pt idx="15">
                        <c:v>1.6</c:v>
                      </c:pt>
                      <c:pt idx="16">
                        <c:v>1.6</c:v>
                      </c:pt>
                      <c:pt idx="17">
                        <c:v>2.5</c:v>
                      </c:pt>
                      <c:pt idx="18">
                        <c:v>1.9</c:v>
                      </c:pt>
                      <c:pt idx="19">
                        <c:v>1.9</c:v>
                      </c:pt>
                      <c:pt idx="20">
                        <c:v>1.2</c:v>
                      </c:pt>
                      <c:pt idx="21">
                        <c:v>1.6</c:v>
                      </c:pt>
                      <c:pt idx="22">
                        <c:v>1.8</c:v>
                      </c:pt>
                      <c:pt idx="23">
                        <c:v>1.6</c:v>
                      </c:pt>
                      <c:pt idx="24">
                        <c:v>1.4</c:v>
                      </c:pt>
                      <c:pt idx="25">
                        <c:v>1.9</c:v>
                      </c:pt>
                      <c:pt idx="26">
                        <c:v>1.5</c:v>
                      </c:pt>
                      <c:pt idx="27">
                        <c:v>1.3</c:v>
                      </c:pt>
                      <c:pt idx="28">
                        <c:v>1.6</c:v>
                      </c:pt>
                      <c:pt idx="29">
                        <c:v>1.4</c:v>
                      </c:pt>
                      <c:pt idx="30">
                        <c:v>1.6</c:v>
                      </c:pt>
                      <c:pt idx="31">
                        <c:v>1.7</c:v>
                      </c:pt>
                      <c:pt idx="32">
                        <c:v>1.4</c:v>
                      </c:pt>
                      <c:pt idx="33">
                        <c:v>1.3</c:v>
                      </c:pt>
                      <c:pt idx="34">
                        <c:v>1.6</c:v>
                      </c:pt>
                      <c:pt idx="35">
                        <c:v>1.5</c:v>
                      </c:pt>
                      <c:pt idx="36">
                        <c:v>1.7</c:v>
                      </c:pt>
                      <c:pt idx="37">
                        <c:v>1.1000000000000001</c:v>
                      </c:pt>
                      <c:pt idx="38">
                        <c:v>1.5</c:v>
                      </c:pt>
                      <c:pt idx="39">
                        <c:v>1.8</c:v>
                      </c:pt>
                      <c:pt idx="40">
                        <c:v>1.5</c:v>
                      </c:pt>
                      <c:pt idx="41">
                        <c:v>1.4</c:v>
                      </c:pt>
                      <c:pt idx="42">
                        <c:v>1.5</c:v>
                      </c:pt>
                      <c:pt idx="43">
                        <c:v>1.3</c:v>
                      </c:pt>
                      <c:pt idx="44">
                        <c:v>1.7</c:v>
                      </c:pt>
                      <c:pt idx="45">
                        <c:v>1.4</c:v>
                      </c:pt>
                      <c:pt idx="46">
                        <c:v>1.3</c:v>
                      </c:pt>
                      <c:pt idx="47">
                        <c:v>1.5</c:v>
                      </c:pt>
                      <c:pt idx="48">
                        <c:v>1.3</c:v>
                      </c:pt>
                      <c:pt idx="49">
                        <c:v>1.9</c:v>
                      </c:pt>
                      <c:pt idx="50">
                        <c:v>1</c:v>
                      </c:pt>
                      <c:pt idx="51">
                        <c:v>1.7</c:v>
                      </c:pt>
                      <c:pt idx="52">
                        <c:v>1.9</c:v>
                      </c:pt>
                      <c:pt idx="53">
                        <c:v>1.4</c:v>
                      </c:pt>
                      <c:pt idx="54">
                        <c:v>2</c:v>
                      </c:pt>
                      <c:pt idx="55">
                        <c:v>1.4</c:v>
                      </c:pt>
                      <c:pt idx="56">
                        <c:v>1.9</c:v>
                      </c:pt>
                      <c:pt idx="57">
                        <c:v>1.9</c:v>
                      </c:pt>
                      <c:pt idx="58">
                        <c:v>1.6</c:v>
                      </c:pt>
                      <c:pt idx="59">
                        <c:v>1.1000000000000001</c:v>
                      </c:pt>
                      <c:pt idx="60">
                        <c:v>1.6</c:v>
                      </c:pt>
                      <c:pt idx="61">
                        <c:v>1.4</c:v>
                      </c:pt>
                      <c:pt idx="62">
                        <c:v>1.7</c:v>
                      </c:pt>
                      <c:pt idx="63">
                        <c:v>1.2</c:v>
                      </c:pt>
                      <c:pt idx="64">
                        <c:v>1</c:v>
                      </c:pt>
                      <c:pt idx="65">
                        <c:v>1.4</c:v>
                      </c:pt>
                      <c:pt idx="66">
                        <c:v>1</c:v>
                      </c:pt>
                      <c:pt idx="67">
                        <c:v>1.4</c:v>
                      </c:pt>
                      <c:pt idx="68">
                        <c:v>1.4</c:v>
                      </c:pt>
                      <c:pt idx="69">
                        <c:v>1.2</c:v>
                      </c:pt>
                      <c:pt idx="70">
                        <c:v>1.4</c:v>
                      </c:pt>
                      <c:pt idx="71">
                        <c:v>1.2</c:v>
                      </c:pt>
                      <c:pt idx="72">
                        <c:v>1.4</c:v>
                      </c:pt>
                      <c:pt idx="73">
                        <c:v>1</c:v>
                      </c:pt>
                      <c:pt idx="74">
                        <c:v>1.3</c:v>
                      </c:pt>
                      <c:pt idx="75">
                        <c:v>0.9</c:v>
                      </c:pt>
                      <c:pt idx="76">
                        <c:v>1.5</c:v>
                      </c:pt>
                      <c:pt idx="77">
                        <c:v>1.8</c:v>
                      </c:pt>
                      <c:pt idx="78">
                        <c:v>1</c:v>
                      </c:pt>
                      <c:pt idx="79">
                        <c:v>1.4</c:v>
                      </c:pt>
                      <c:pt idx="80">
                        <c:v>1.5</c:v>
                      </c:pt>
                      <c:pt idx="81">
                        <c:v>1.2</c:v>
                      </c:pt>
                      <c:pt idx="82">
                        <c:v>1.5</c:v>
                      </c:pt>
                      <c:pt idx="83">
                        <c:v>1.1000000000000001</c:v>
                      </c:pt>
                      <c:pt idx="84">
                        <c:v>1.7</c:v>
                      </c:pt>
                      <c:pt idx="85">
                        <c:v>1.7</c:v>
                      </c:pt>
                      <c:pt idx="86">
                        <c:v>1.8</c:v>
                      </c:pt>
                      <c:pt idx="87">
                        <c:v>2.1</c:v>
                      </c:pt>
                      <c:pt idx="88">
                        <c:v>1.4</c:v>
                      </c:pt>
                      <c:pt idx="89">
                        <c:v>1.8</c:v>
                      </c:pt>
                      <c:pt idx="90">
                        <c:v>1.8</c:v>
                      </c:pt>
                      <c:pt idx="91">
                        <c:v>2.6</c:v>
                      </c:pt>
                      <c:pt idx="92">
                        <c:v>1.5</c:v>
                      </c:pt>
                      <c:pt idx="93">
                        <c:v>2.7</c:v>
                      </c:pt>
                      <c:pt idx="94">
                        <c:v>1.7</c:v>
                      </c:pt>
                      <c:pt idx="95">
                        <c:v>2.2999999999999998</c:v>
                      </c:pt>
                      <c:pt idx="96">
                        <c:v>2.5</c:v>
                      </c:pt>
                      <c:pt idx="97">
                        <c:v>3.1</c:v>
                      </c:pt>
                      <c:pt idx="98">
                        <c:v>2.5</c:v>
                      </c:pt>
                      <c:pt idx="99">
                        <c:v>2.5</c:v>
                      </c:pt>
                      <c:pt idx="100">
                        <c:v>1.7</c:v>
                      </c:pt>
                      <c:pt idx="101">
                        <c:v>1.3</c:v>
                      </c:pt>
                      <c:pt idx="102">
                        <c:v>2.1</c:v>
                      </c:pt>
                      <c:pt idx="103">
                        <c:v>1.7</c:v>
                      </c:pt>
                      <c:pt idx="104">
                        <c:v>1.4</c:v>
                      </c:pt>
                      <c:pt idx="105">
                        <c:v>1.4</c:v>
                      </c:pt>
                      <c:pt idx="106">
                        <c:v>1.7</c:v>
                      </c:pt>
                      <c:pt idx="107">
                        <c:v>1.9</c:v>
                      </c:pt>
                      <c:pt idx="108">
                        <c:v>1.2</c:v>
                      </c:pt>
                      <c:pt idx="109">
                        <c:v>1.1000000000000001</c:v>
                      </c:pt>
                      <c:pt idx="110">
                        <c:v>1.2</c:v>
                      </c:pt>
                      <c:pt idx="111">
                        <c:v>1.3</c:v>
                      </c:pt>
                      <c:pt idx="112">
                        <c:v>1.2</c:v>
                      </c:pt>
                      <c:pt idx="113">
                        <c:v>1.4</c:v>
                      </c:pt>
                      <c:pt idx="114">
                        <c:v>1.8</c:v>
                      </c:pt>
                      <c:pt idx="115">
                        <c:v>1</c:v>
                      </c:pt>
                      <c:pt idx="116">
                        <c:v>1.4</c:v>
                      </c:pt>
                      <c:pt idx="117">
                        <c:v>1.2</c:v>
                      </c:pt>
                      <c:pt idx="118">
                        <c:v>1.2</c:v>
                      </c:pt>
                      <c:pt idx="119">
                        <c:v>2.1</c:v>
                      </c:pt>
                      <c:pt idx="120">
                        <c:v>1.3</c:v>
                      </c:pt>
                      <c:pt idx="121">
                        <c:v>1.6</c:v>
                      </c:pt>
                      <c:pt idx="122">
                        <c:v>1.2</c:v>
                      </c:pt>
                      <c:pt idx="123">
                        <c:v>1.5</c:v>
                      </c:pt>
                      <c:pt idx="124">
                        <c:v>1.3</c:v>
                      </c:pt>
                      <c:pt idx="125">
                        <c:v>1.5</c:v>
                      </c:pt>
                      <c:pt idx="126">
                        <c:v>1.4</c:v>
                      </c:pt>
                      <c:pt idx="127">
                        <c:v>1.6</c:v>
                      </c:pt>
                      <c:pt idx="128">
                        <c:v>1.4</c:v>
                      </c:pt>
                      <c:pt idx="129">
                        <c:v>1.4</c:v>
                      </c:pt>
                      <c:pt idx="130">
                        <c:v>1.6</c:v>
                      </c:pt>
                      <c:pt idx="131">
                        <c:v>1.5</c:v>
                      </c:pt>
                      <c:pt idx="132">
                        <c:v>1.3</c:v>
                      </c:pt>
                      <c:pt idx="133">
                        <c:v>1.2</c:v>
                      </c:pt>
                      <c:pt idx="134">
                        <c:v>1</c:v>
                      </c:pt>
                      <c:pt idx="135">
                        <c:v>1</c:v>
                      </c:pt>
                      <c:pt idx="136">
                        <c:v>1.1000000000000001</c:v>
                      </c:pt>
                      <c:pt idx="137">
                        <c:v>1.5</c:v>
                      </c:pt>
                      <c:pt idx="138">
                        <c:v>1.3</c:v>
                      </c:pt>
                      <c:pt idx="139">
                        <c:v>1.3</c:v>
                      </c:pt>
                      <c:pt idx="140">
                        <c:v>1.7</c:v>
                      </c:pt>
                      <c:pt idx="141">
                        <c:v>1.1000000000000001</c:v>
                      </c:pt>
                      <c:pt idx="142">
                        <c:v>1.1000000000000001</c:v>
                      </c:pt>
                      <c:pt idx="143">
                        <c:v>0.8</c:v>
                      </c:pt>
                      <c:pt idx="144">
                        <c:v>1</c:v>
                      </c:pt>
                      <c:pt idx="145">
                        <c:v>0.9</c:v>
                      </c:pt>
                      <c:pt idx="146">
                        <c:v>1.7</c:v>
                      </c:pt>
                      <c:pt idx="147">
                        <c:v>1.1000000000000001</c:v>
                      </c:pt>
                      <c:pt idx="148">
                        <c:v>1.1000000000000001</c:v>
                      </c:pt>
                      <c:pt idx="149">
                        <c:v>1.1000000000000001</c:v>
                      </c:pt>
                      <c:pt idx="150">
                        <c:v>1.1000000000000001</c:v>
                      </c:pt>
                      <c:pt idx="151">
                        <c:v>1.2</c:v>
                      </c:pt>
                      <c:pt idx="152">
                        <c:v>2.1</c:v>
                      </c:pt>
                      <c:pt idx="153">
                        <c:v>0.7</c:v>
                      </c:pt>
                      <c:pt idx="154">
                        <c:v>1.5</c:v>
                      </c:pt>
                      <c:pt idx="155">
                        <c:v>1.4</c:v>
                      </c:pt>
                      <c:pt idx="156">
                        <c:v>1.1000000000000001</c:v>
                      </c:pt>
                      <c:pt idx="157">
                        <c:v>1.4</c:v>
                      </c:pt>
                      <c:pt idx="158">
                        <c:v>1.1000000000000001</c:v>
                      </c:pt>
                      <c:pt idx="159">
                        <c:v>1.6</c:v>
                      </c:pt>
                      <c:pt idx="160">
                        <c:v>1.6</c:v>
                      </c:pt>
                      <c:pt idx="161">
                        <c:v>1.1000000000000001</c:v>
                      </c:pt>
                      <c:pt idx="162">
                        <c:v>1.2</c:v>
                      </c:pt>
                      <c:pt idx="163">
                        <c:v>1.2</c:v>
                      </c:pt>
                      <c:pt idx="164">
                        <c:v>0.9</c:v>
                      </c:pt>
                      <c:pt idx="165">
                        <c:v>0.9</c:v>
                      </c:pt>
                      <c:pt idx="166">
                        <c:v>0.8</c:v>
                      </c:pt>
                      <c:pt idx="167">
                        <c:v>0.9</c:v>
                      </c:pt>
                      <c:pt idx="168">
                        <c:v>1.6</c:v>
                      </c:pt>
                      <c:pt idx="169">
                        <c:v>1.1000000000000001</c:v>
                      </c:pt>
                      <c:pt idx="170">
                        <c:v>1.2</c:v>
                      </c:pt>
                      <c:pt idx="171">
                        <c:v>0.9</c:v>
                      </c:pt>
                      <c:pt idx="172">
                        <c:v>1.1000000000000001</c:v>
                      </c:pt>
                      <c:pt idx="173">
                        <c:v>1.8</c:v>
                      </c:pt>
                      <c:pt idx="174">
                        <c:v>1.2</c:v>
                      </c:pt>
                      <c:pt idx="175">
                        <c:v>1</c:v>
                      </c:pt>
                      <c:pt idx="176">
                        <c:v>1</c:v>
                      </c:pt>
                      <c:pt idx="177">
                        <c:v>1.3</c:v>
                      </c:pt>
                      <c:pt idx="178">
                        <c:v>1.3</c:v>
                      </c:pt>
                      <c:pt idx="179">
                        <c:v>0.9</c:v>
                      </c:pt>
                      <c:pt idx="180">
                        <c:v>1.1000000000000001</c:v>
                      </c:pt>
                      <c:pt idx="181">
                        <c:v>1.2</c:v>
                      </c:pt>
                      <c:pt idx="182">
                        <c:v>1</c:v>
                      </c:pt>
                      <c:pt idx="183">
                        <c:v>1.1000000000000001</c:v>
                      </c:pt>
                      <c:pt idx="184">
                        <c:v>0.9</c:v>
                      </c:pt>
                      <c:pt idx="185">
                        <c:v>0.9</c:v>
                      </c:pt>
                      <c:pt idx="186">
                        <c:v>1</c:v>
                      </c:pt>
                      <c:pt idx="187">
                        <c:v>1.5</c:v>
                      </c:pt>
                      <c:pt idx="188">
                        <c:v>1.2</c:v>
                      </c:pt>
                      <c:pt idx="189">
                        <c:v>1.4</c:v>
                      </c:pt>
                      <c:pt idx="190">
                        <c:v>1</c:v>
                      </c:pt>
                      <c:pt idx="191">
                        <c:v>1.2</c:v>
                      </c:pt>
                      <c:pt idx="192">
                        <c:v>1</c:v>
                      </c:pt>
                      <c:pt idx="193">
                        <c:v>0.7</c:v>
                      </c:pt>
                      <c:pt idx="194">
                        <c:v>0.9</c:v>
                      </c:pt>
                      <c:pt idx="195">
                        <c:v>0.8</c:v>
                      </c:pt>
                      <c:pt idx="196">
                        <c:v>0.5</c:v>
                      </c:pt>
                      <c:pt idx="197">
                        <c:v>0.9</c:v>
                      </c:pt>
                      <c:pt idx="198">
                        <c:v>0.9</c:v>
                      </c:pt>
                      <c:pt idx="199">
                        <c:v>1.5</c:v>
                      </c:pt>
                      <c:pt idx="200">
                        <c:v>1.3</c:v>
                      </c:pt>
                      <c:pt idx="201">
                        <c:v>1</c:v>
                      </c:pt>
                      <c:pt idx="202">
                        <c:v>1</c:v>
                      </c:pt>
                      <c:pt idx="203">
                        <c:v>0.7</c:v>
                      </c:pt>
                      <c:pt idx="204">
                        <c:v>1.2</c:v>
                      </c:pt>
                      <c:pt idx="205">
                        <c:v>0.9</c:v>
                      </c:pt>
                      <c:pt idx="206">
                        <c:v>1.6</c:v>
                      </c:pt>
                      <c:pt idx="207">
                        <c:v>1.2</c:v>
                      </c:pt>
                      <c:pt idx="208">
                        <c:v>1.4</c:v>
                      </c:pt>
                      <c:pt idx="209">
                        <c:v>1.6</c:v>
                      </c:pt>
                      <c:pt idx="210">
                        <c:v>0.8</c:v>
                      </c:pt>
                      <c:pt idx="211">
                        <c:v>1.4</c:v>
                      </c:pt>
                      <c:pt idx="212">
                        <c:v>1</c:v>
                      </c:pt>
                      <c:pt idx="213">
                        <c:v>1.1000000000000001</c:v>
                      </c:pt>
                      <c:pt idx="214">
                        <c:v>1.3</c:v>
                      </c:pt>
                      <c:pt idx="215">
                        <c:v>1.1000000000000001</c:v>
                      </c:pt>
                      <c:pt idx="216">
                        <c:v>1.2</c:v>
                      </c:pt>
                      <c:pt idx="217">
                        <c:v>1.2</c:v>
                      </c:pt>
                      <c:pt idx="218">
                        <c:v>1.1000000000000001</c:v>
                      </c:pt>
                      <c:pt idx="219">
                        <c:v>1.1000000000000001</c:v>
                      </c:pt>
                      <c:pt idx="220">
                        <c:v>1.4</c:v>
                      </c:pt>
                      <c:pt idx="221">
                        <c:v>1.1000000000000001</c:v>
                      </c:pt>
                      <c:pt idx="222">
                        <c:v>1.3</c:v>
                      </c:pt>
                      <c:pt idx="223">
                        <c:v>1.3</c:v>
                      </c:pt>
                      <c:pt idx="224">
                        <c:v>1.2</c:v>
                      </c:pt>
                      <c:pt idx="225">
                        <c:v>1.3</c:v>
                      </c:pt>
                      <c:pt idx="226">
                        <c:v>1.1000000000000001</c:v>
                      </c:pt>
                      <c:pt idx="227">
                        <c:v>1.4</c:v>
                      </c:pt>
                      <c:pt idx="228">
                        <c:v>1.1000000000000001</c:v>
                      </c:pt>
                      <c:pt idx="229">
                        <c:v>1.8</c:v>
                      </c:pt>
                      <c:pt idx="230">
                        <c:v>8.8000000000000007</c:v>
                      </c:pt>
                      <c:pt idx="231">
                        <c:v>6.7</c:v>
                      </c:pt>
                      <c:pt idx="232">
                        <c:v>1.8</c:v>
                      </c:pt>
                      <c:pt idx="233">
                        <c:v>1.5</c:v>
                      </c:pt>
                      <c:pt idx="234">
                        <c:v>1.1000000000000001</c:v>
                      </c:pt>
                      <c:pt idx="235">
                        <c:v>0.8</c:v>
                      </c:pt>
                      <c:pt idx="236">
                        <c:v>1</c:v>
                      </c:pt>
                      <c:pt idx="237">
                        <c:v>0.8</c:v>
                      </c:pt>
                      <c:pt idx="238">
                        <c:v>1.5</c:v>
                      </c:pt>
                      <c:pt idx="239">
                        <c:v>1.8</c:v>
                      </c:pt>
                      <c:pt idx="240">
                        <c:v>0.9</c:v>
                      </c:pt>
                      <c:pt idx="241">
                        <c:v>0.7</c:v>
                      </c:pt>
                      <c:pt idx="242">
                        <c:v>0.7</c:v>
                      </c:pt>
                      <c:pt idx="243">
                        <c:v>1</c:v>
                      </c:pt>
                      <c:pt idx="244">
                        <c:v>0.6</c:v>
                      </c:pt>
                      <c:pt idx="245">
                        <c:v>0.8</c:v>
                      </c:pt>
                      <c:pt idx="246">
                        <c:v>1</c:v>
                      </c:pt>
                      <c:pt idx="247">
                        <c:v>0.5</c:v>
                      </c:pt>
                      <c:pt idx="248">
                        <c:v>0.7</c:v>
                      </c:pt>
                      <c:pt idx="249">
                        <c:v>0.7</c:v>
                      </c:pt>
                      <c:pt idx="250">
                        <c:v>0.7</c:v>
                      </c:pt>
                      <c:pt idx="251">
                        <c:v>0.8</c:v>
                      </c:pt>
                      <c:pt idx="252">
                        <c:v>1.3</c:v>
                      </c:pt>
                      <c:pt idx="253">
                        <c:v>0.9</c:v>
                      </c:pt>
                      <c:pt idx="254">
                        <c:v>0.5</c:v>
                      </c:pt>
                      <c:pt idx="255">
                        <c:v>0.5</c:v>
                      </c:pt>
                      <c:pt idx="256">
                        <c:v>0.8</c:v>
                      </c:pt>
                      <c:pt idx="257">
                        <c:v>0.9</c:v>
                      </c:pt>
                      <c:pt idx="258">
                        <c:v>1.6</c:v>
                      </c:pt>
                      <c:pt idx="259">
                        <c:v>0.9</c:v>
                      </c:pt>
                      <c:pt idx="260">
                        <c:v>0.9</c:v>
                      </c:pt>
                      <c:pt idx="261">
                        <c:v>0.9</c:v>
                      </c:pt>
                      <c:pt idx="262">
                        <c:v>1.1000000000000001</c:v>
                      </c:pt>
                      <c:pt idx="263">
                        <c:v>1</c:v>
                      </c:pt>
                      <c:pt idx="264">
                        <c:v>0.8</c:v>
                      </c:pt>
                      <c:pt idx="265">
                        <c:v>1.1000000000000001</c:v>
                      </c:pt>
                      <c:pt idx="266">
                        <c:v>1.3</c:v>
                      </c:pt>
                      <c:pt idx="267">
                        <c:v>1</c:v>
                      </c:pt>
                      <c:pt idx="268">
                        <c:v>0.9</c:v>
                      </c:pt>
                      <c:pt idx="269">
                        <c:v>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A97E-479D-A5EE-36CEB8423E94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Quits</c:v>
                      </c:pt>
                    </c:strCache>
                  </c:strRef>
                </c:tx>
                <c:spPr>
                  <a:ln w="28575" cap="rnd">
                    <a:solidFill>
                      <a:srgbClr val="00B05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Sheet1!$A$2:$A$272</c15:sqref>
                        </c15:formulaRef>
                      </c:ext>
                    </c:extLst>
                    <c:numCache>
                      <c:formatCode>General</c:formatCode>
                      <c:ptCount val="271"/>
                      <c:pt idx="0">
                        <c:v>2001</c:v>
                      </c:pt>
                      <c:pt idx="1">
                        <c:v>2001</c:v>
                      </c:pt>
                      <c:pt idx="2">
                        <c:v>2001</c:v>
                      </c:pt>
                      <c:pt idx="3">
                        <c:v>2001</c:v>
                      </c:pt>
                      <c:pt idx="4">
                        <c:v>2001</c:v>
                      </c:pt>
                      <c:pt idx="5">
                        <c:v>2001</c:v>
                      </c:pt>
                      <c:pt idx="6">
                        <c:v>2001</c:v>
                      </c:pt>
                      <c:pt idx="7">
                        <c:v>2001</c:v>
                      </c:pt>
                      <c:pt idx="8">
                        <c:v>2001</c:v>
                      </c:pt>
                      <c:pt idx="9">
                        <c:v>2001</c:v>
                      </c:pt>
                      <c:pt idx="10">
                        <c:v>2001</c:v>
                      </c:pt>
                      <c:pt idx="11">
                        <c:v>2001</c:v>
                      </c:pt>
                      <c:pt idx="12">
                        <c:v>2002</c:v>
                      </c:pt>
                      <c:pt idx="13">
                        <c:v>2002</c:v>
                      </c:pt>
                      <c:pt idx="14">
                        <c:v>2002</c:v>
                      </c:pt>
                      <c:pt idx="15">
                        <c:v>2002</c:v>
                      </c:pt>
                      <c:pt idx="16">
                        <c:v>2002</c:v>
                      </c:pt>
                      <c:pt idx="17">
                        <c:v>2002</c:v>
                      </c:pt>
                      <c:pt idx="18">
                        <c:v>2002</c:v>
                      </c:pt>
                      <c:pt idx="19">
                        <c:v>2002</c:v>
                      </c:pt>
                      <c:pt idx="20">
                        <c:v>2002</c:v>
                      </c:pt>
                      <c:pt idx="21">
                        <c:v>2002</c:v>
                      </c:pt>
                      <c:pt idx="22">
                        <c:v>2002</c:v>
                      </c:pt>
                      <c:pt idx="23">
                        <c:v>2002</c:v>
                      </c:pt>
                      <c:pt idx="24">
                        <c:v>2003</c:v>
                      </c:pt>
                      <c:pt idx="25">
                        <c:v>2003</c:v>
                      </c:pt>
                      <c:pt idx="26">
                        <c:v>2003</c:v>
                      </c:pt>
                      <c:pt idx="27">
                        <c:v>2003</c:v>
                      </c:pt>
                      <c:pt idx="28">
                        <c:v>2003</c:v>
                      </c:pt>
                      <c:pt idx="29">
                        <c:v>2003</c:v>
                      </c:pt>
                      <c:pt idx="30">
                        <c:v>2003</c:v>
                      </c:pt>
                      <c:pt idx="31">
                        <c:v>2003</c:v>
                      </c:pt>
                      <c:pt idx="32">
                        <c:v>2003</c:v>
                      </c:pt>
                      <c:pt idx="33">
                        <c:v>2003</c:v>
                      </c:pt>
                      <c:pt idx="34">
                        <c:v>2003</c:v>
                      </c:pt>
                      <c:pt idx="35">
                        <c:v>2003</c:v>
                      </c:pt>
                      <c:pt idx="36">
                        <c:v>2004</c:v>
                      </c:pt>
                      <c:pt idx="37">
                        <c:v>2004</c:v>
                      </c:pt>
                      <c:pt idx="38">
                        <c:v>2004</c:v>
                      </c:pt>
                      <c:pt idx="39">
                        <c:v>2004</c:v>
                      </c:pt>
                      <c:pt idx="40">
                        <c:v>2004</c:v>
                      </c:pt>
                      <c:pt idx="41">
                        <c:v>2004</c:v>
                      </c:pt>
                      <c:pt idx="42">
                        <c:v>2004</c:v>
                      </c:pt>
                      <c:pt idx="43">
                        <c:v>2004</c:v>
                      </c:pt>
                      <c:pt idx="44">
                        <c:v>2004</c:v>
                      </c:pt>
                      <c:pt idx="45">
                        <c:v>2004</c:v>
                      </c:pt>
                      <c:pt idx="46">
                        <c:v>2004</c:v>
                      </c:pt>
                      <c:pt idx="47">
                        <c:v>2004</c:v>
                      </c:pt>
                      <c:pt idx="48">
                        <c:v>2005</c:v>
                      </c:pt>
                      <c:pt idx="49">
                        <c:v>2005</c:v>
                      </c:pt>
                      <c:pt idx="50">
                        <c:v>2005</c:v>
                      </c:pt>
                      <c:pt idx="51">
                        <c:v>2005</c:v>
                      </c:pt>
                      <c:pt idx="52">
                        <c:v>2005</c:v>
                      </c:pt>
                      <c:pt idx="53">
                        <c:v>2005</c:v>
                      </c:pt>
                      <c:pt idx="54">
                        <c:v>2005</c:v>
                      </c:pt>
                      <c:pt idx="55">
                        <c:v>2005</c:v>
                      </c:pt>
                      <c:pt idx="56">
                        <c:v>2005</c:v>
                      </c:pt>
                      <c:pt idx="57">
                        <c:v>2005</c:v>
                      </c:pt>
                      <c:pt idx="58">
                        <c:v>2005</c:v>
                      </c:pt>
                      <c:pt idx="59">
                        <c:v>2005</c:v>
                      </c:pt>
                      <c:pt idx="60">
                        <c:v>2006</c:v>
                      </c:pt>
                      <c:pt idx="61">
                        <c:v>2006</c:v>
                      </c:pt>
                      <c:pt idx="62">
                        <c:v>2006</c:v>
                      </c:pt>
                      <c:pt idx="63">
                        <c:v>2006</c:v>
                      </c:pt>
                      <c:pt idx="64">
                        <c:v>2006</c:v>
                      </c:pt>
                      <c:pt idx="65">
                        <c:v>2006</c:v>
                      </c:pt>
                      <c:pt idx="66">
                        <c:v>2006</c:v>
                      </c:pt>
                      <c:pt idx="67">
                        <c:v>2006</c:v>
                      </c:pt>
                      <c:pt idx="68">
                        <c:v>2006</c:v>
                      </c:pt>
                      <c:pt idx="69">
                        <c:v>2006</c:v>
                      </c:pt>
                      <c:pt idx="70">
                        <c:v>2006</c:v>
                      </c:pt>
                      <c:pt idx="71">
                        <c:v>2006</c:v>
                      </c:pt>
                      <c:pt idx="72">
                        <c:v>2007</c:v>
                      </c:pt>
                      <c:pt idx="73">
                        <c:v>2007</c:v>
                      </c:pt>
                      <c:pt idx="74">
                        <c:v>2007</c:v>
                      </c:pt>
                      <c:pt idx="75">
                        <c:v>2007</c:v>
                      </c:pt>
                      <c:pt idx="76">
                        <c:v>2007</c:v>
                      </c:pt>
                      <c:pt idx="77">
                        <c:v>2007</c:v>
                      </c:pt>
                      <c:pt idx="78">
                        <c:v>2007</c:v>
                      </c:pt>
                      <c:pt idx="79">
                        <c:v>2007</c:v>
                      </c:pt>
                      <c:pt idx="80">
                        <c:v>2007</c:v>
                      </c:pt>
                      <c:pt idx="81">
                        <c:v>2007</c:v>
                      </c:pt>
                      <c:pt idx="82">
                        <c:v>2007</c:v>
                      </c:pt>
                      <c:pt idx="83">
                        <c:v>2007</c:v>
                      </c:pt>
                      <c:pt idx="84">
                        <c:v>2008</c:v>
                      </c:pt>
                      <c:pt idx="85">
                        <c:v>2008</c:v>
                      </c:pt>
                      <c:pt idx="86">
                        <c:v>2008</c:v>
                      </c:pt>
                      <c:pt idx="87">
                        <c:v>2008</c:v>
                      </c:pt>
                      <c:pt idx="88">
                        <c:v>2008</c:v>
                      </c:pt>
                      <c:pt idx="89">
                        <c:v>2008</c:v>
                      </c:pt>
                      <c:pt idx="90">
                        <c:v>2008</c:v>
                      </c:pt>
                      <c:pt idx="91">
                        <c:v>2008</c:v>
                      </c:pt>
                      <c:pt idx="92">
                        <c:v>2008</c:v>
                      </c:pt>
                      <c:pt idx="93">
                        <c:v>2008</c:v>
                      </c:pt>
                      <c:pt idx="94">
                        <c:v>2008</c:v>
                      </c:pt>
                      <c:pt idx="95">
                        <c:v>2008</c:v>
                      </c:pt>
                      <c:pt idx="96">
                        <c:v>2009</c:v>
                      </c:pt>
                      <c:pt idx="97">
                        <c:v>2009</c:v>
                      </c:pt>
                      <c:pt idx="98">
                        <c:v>2009</c:v>
                      </c:pt>
                      <c:pt idx="99">
                        <c:v>2009</c:v>
                      </c:pt>
                      <c:pt idx="100">
                        <c:v>2009</c:v>
                      </c:pt>
                      <c:pt idx="101">
                        <c:v>2009</c:v>
                      </c:pt>
                      <c:pt idx="102">
                        <c:v>2009</c:v>
                      </c:pt>
                      <c:pt idx="103">
                        <c:v>2009</c:v>
                      </c:pt>
                      <c:pt idx="104">
                        <c:v>2009</c:v>
                      </c:pt>
                      <c:pt idx="105">
                        <c:v>2009</c:v>
                      </c:pt>
                      <c:pt idx="106">
                        <c:v>2009</c:v>
                      </c:pt>
                      <c:pt idx="107">
                        <c:v>2009</c:v>
                      </c:pt>
                      <c:pt idx="108">
                        <c:v>2010</c:v>
                      </c:pt>
                      <c:pt idx="109">
                        <c:v>2010</c:v>
                      </c:pt>
                      <c:pt idx="110">
                        <c:v>2010</c:v>
                      </c:pt>
                      <c:pt idx="111">
                        <c:v>2010</c:v>
                      </c:pt>
                      <c:pt idx="112">
                        <c:v>2010</c:v>
                      </c:pt>
                      <c:pt idx="113">
                        <c:v>2010</c:v>
                      </c:pt>
                      <c:pt idx="114">
                        <c:v>2010</c:v>
                      </c:pt>
                      <c:pt idx="115">
                        <c:v>2010</c:v>
                      </c:pt>
                      <c:pt idx="116">
                        <c:v>2010</c:v>
                      </c:pt>
                      <c:pt idx="117">
                        <c:v>2010</c:v>
                      </c:pt>
                      <c:pt idx="118">
                        <c:v>2010</c:v>
                      </c:pt>
                      <c:pt idx="119">
                        <c:v>2010</c:v>
                      </c:pt>
                      <c:pt idx="120">
                        <c:v>2011</c:v>
                      </c:pt>
                      <c:pt idx="121">
                        <c:v>2011</c:v>
                      </c:pt>
                      <c:pt idx="122">
                        <c:v>2011</c:v>
                      </c:pt>
                      <c:pt idx="123">
                        <c:v>2011</c:v>
                      </c:pt>
                      <c:pt idx="124">
                        <c:v>2011</c:v>
                      </c:pt>
                      <c:pt idx="125">
                        <c:v>2011</c:v>
                      </c:pt>
                      <c:pt idx="126">
                        <c:v>2011</c:v>
                      </c:pt>
                      <c:pt idx="127">
                        <c:v>2011</c:v>
                      </c:pt>
                      <c:pt idx="128">
                        <c:v>2011</c:v>
                      </c:pt>
                      <c:pt idx="129">
                        <c:v>2011</c:v>
                      </c:pt>
                      <c:pt idx="130">
                        <c:v>2011</c:v>
                      </c:pt>
                      <c:pt idx="131">
                        <c:v>2011</c:v>
                      </c:pt>
                      <c:pt idx="132">
                        <c:v>2012</c:v>
                      </c:pt>
                      <c:pt idx="133">
                        <c:v>2012</c:v>
                      </c:pt>
                      <c:pt idx="134">
                        <c:v>2012</c:v>
                      </c:pt>
                      <c:pt idx="135">
                        <c:v>2012</c:v>
                      </c:pt>
                      <c:pt idx="136">
                        <c:v>2012</c:v>
                      </c:pt>
                      <c:pt idx="137">
                        <c:v>2012</c:v>
                      </c:pt>
                      <c:pt idx="138">
                        <c:v>2012</c:v>
                      </c:pt>
                      <c:pt idx="139">
                        <c:v>2012</c:v>
                      </c:pt>
                      <c:pt idx="140">
                        <c:v>2012</c:v>
                      </c:pt>
                      <c:pt idx="141">
                        <c:v>2012</c:v>
                      </c:pt>
                      <c:pt idx="142">
                        <c:v>2012</c:v>
                      </c:pt>
                      <c:pt idx="143">
                        <c:v>2012</c:v>
                      </c:pt>
                      <c:pt idx="144">
                        <c:v>2013</c:v>
                      </c:pt>
                      <c:pt idx="145">
                        <c:v>2013</c:v>
                      </c:pt>
                      <c:pt idx="146">
                        <c:v>2013</c:v>
                      </c:pt>
                      <c:pt idx="147">
                        <c:v>2013</c:v>
                      </c:pt>
                      <c:pt idx="148">
                        <c:v>2013</c:v>
                      </c:pt>
                      <c:pt idx="149">
                        <c:v>2013</c:v>
                      </c:pt>
                      <c:pt idx="150">
                        <c:v>2013</c:v>
                      </c:pt>
                      <c:pt idx="151">
                        <c:v>2013</c:v>
                      </c:pt>
                      <c:pt idx="152">
                        <c:v>2013</c:v>
                      </c:pt>
                      <c:pt idx="153">
                        <c:v>2013</c:v>
                      </c:pt>
                      <c:pt idx="154">
                        <c:v>2013</c:v>
                      </c:pt>
                      <c:pt idx="155">
                        <c:v>2013</c:v>
                      </c:pt>
                      <c:pt idx="156">
                        <c:v>2014</c:v>
                      </c:pt>
                      <c:pt idx="157">
                        <c:v>2014</c:v>
                      </c:pt>
                      <c:pt idx="158">
                        <c:v>2014</c:v>
                      </c:pt>
                      <c:pt idx="159">
                        <c:v>2014</c:v>
                      </c:pt>
                      <c:pt idx="160">
                        <c:v>2014</c:v>
                      </c:pt>
                      <c:pt idx="161">
                        <c:v>2014</c:v>
                      </c:pt>
                      <c:pt idx="162">
                        <c:v>2014</c:v>
                      </c:pt>
                      <c:pt idx="163">
                        <c:v>2014</c:v>
                      </c:pt>
                      <c:pt idx="164">
                        <c:v>2014</c:v>
                      </c:pt>
                      <c:pt idx="165">
                        <c:v>2014</c:v>
                      </c:pt>
                      <c:pt idx="166">
                        <c:v>2014</c:v>
                      </c:pt>
                      <c:pt idx="167">
                        <c:v>2014</c:v>
                      </c:pt>
                      <c:pt idx="168">
                        <c:v>2015</c:v>
                      </c:pt>
                      <c:pt idx="169">
                        <c:v>2015</c:v>
                      </c:pt>
                      <c:pt idx="170">
                        <c:v>2015</c:v>
                      </c:pt>
                      <c:pt idx="171">
                        <c:v>2015</c:v>
                      </c:pt>
                      <c:pt idx="172">
                        <c:v>2015</c:v>
                      </c:pt>
                      <c:pt idx="173">
                        <c:v>2015</c:v>
                      </c:pt>
                      <c:pt idx="174">
                        <c:v>2015</c:v>
                      </c:pt>
                      <c:pt idx="175">
                        <c:v>2015</c:v>
                      </c:pt>
                      <c:pt idx="176">
                        <c:v>2015</c:v>
                      </c:pt>
                      <c:pt idx="177">
                        <c:v>2015</c:v>
                      </c:pt>
                      <c:pt idx="178">
                        <c:v>2015</c:v>
                      </c:pt>
                      <c:pt idx="179">
                        <c:v>2015</c:v>
                      </c:pt>
                      <c:pt idx="180">
                        <c:v>2016</c:v>
                      </c:pt>
                      <c:pt idx="181">
                        <c:v>2016</c:v>
                      </c:pt>
                      <c:pt idx="182">
                        <c:v>2016</c:v>
                      </c:pt>
                      <c:pt idx="183">
                        <c:v>2016</c:v>
                      </c:pt>
                      <c:pt idx="184">
                        <c:v>2016</c:v>
                      </c:pt>
                      <c:pt idx="185">
                        <c:v>2016</c:v>
                      </c:pt>
                      <c:pt idx="186">
                        <c:v>2016</c:v>
                      </c:pt>
                      <c:pt idx="187">
                        <c:v>2016</c:v>
                      </c:pt>
                      <c:pt idx="188">
                        <c:v>2016</c:v>
                      </c:pt>
                      <c:pt idx="189">
                        <c:v>2016</c:v>
                      </c:pt>
                      <c:pt idx="190">
                        <c:v>2016</c:v>
                      </c:pt>
                      <c:pt idx="191">
                        <c:v>2016</c:v>
                      </c:pt>
                      <c:pt idx="192">
                        <c:v>2017</c:v>
                      </c:pt>
                      <c:pt idx="193">
                        <c:v>2017</c:v>
                      </c:pt>
                      <c:pt idx="194">
                        <c:v>2017</c:v>
                      </c:pt>
                      <c:pt idx="195">
                        <c:v>2017</c:v>
                      </c:pt>
                      <c:pt idx="196">
                        <c:v>2017</c:v>
                      </c:pt>
                      <c:pt idx="197">
                        <c:v>2017</c:v>
                      </c:pt>
                      <c:pt idx="198">
                        <c:v>2017</c:v>
                      </c:pt>
                      <c:pt idx="199">
                        <c:v>2017</c:v>
                      </c:pt>
                      <c:pt idx="200">
                        <c:v>2017</c:v>
                      </c:pt>
                      <c:pt idx="201">
                        <c:v>2017</c:v>
                      </c:pt>
                      <c:pt idx="202">
                        <c:v>2017</c:v>
                      </c:pt>
                      <c:pt idx="203">
                        <c:v>2017</c:v>
                      </c:pt>
                      <c:pt idx="204">
                        <c:v>2018</c:v>
                      </c:pt>
                      <c:pt idx="205">
                        <c:v>2018</c:v>
                      </c:pt>
                      <c:pt idx="206">
                        <c:v>2018</c:v>
                      </c:pt>
                      <c:pt idx="207">
                        <c:v>2018</c:v>
                      </c:pt>
                      <c:pt idx="208">
                        <c:v>2018</c:v>
                      </c:pt>
                      <c:pt idx="209">
                        <c:v>2018</c:v>
                      </c:pt>
                      <c:pt idx="210">
                        <c:v>2018</c:v>
                      </c:pt>
                      <c:pt idx="211">
                        <c:v>2018</c:v>
                      </c:pt>
                      <c:pt idx="212">
                        <c:v>2018</c:v>
                      </c:pt>
                      <c:pt idx="213">
                        <c:v>2018</c:v>
                      </c:pt>
                      <c:pt idx="214">
                        <c:v>2018</c:v>
                      </c:pt>
                      <c:pt idx="215">
                        <c:v>2018</c:v>
                      </c:pt>
                      <c:pt idx="216">
                        <c:v>2019</c:v>
                      </c:pt>
                      <c:pt idx="217">
                        <c:v>2019</c:v>
                      </c:pt>
                      <c:pt idx="218">
                        <c:v>2019</c:v>
                      </c:pt>
                      <c:pt idx="219">
                        <c:v>2019</c:v>
                      </c:pt>
                      <c:pt idx="220">
                        <c:v>2019</c:v>
                      </c:pt>
                      <c:pt idx="221">
                        <c:v>2019</c:v>
                      </c:pt>
                      <c:pt idx="222">
                        <c:v>2019</c:v>
                      </c:pt>
                      <c:pt idx="223">
                        <c:v>2019</c:v>
                      </c:pt>
                      <c:pt idx="224">
                        <c:v>2019</c:v>
                      </c:pt>
                      <c:pt idx="225">
                        <c:v>2019</c:v>
                      </c:pt>
                      <c:pt idx="226">
                        <c:v>2019</c:v>
                      </c:pt>
                      <c:pt idx="227">
                        <c:v>2019</c:v>
                      </c:pt>
                      <c:pt idx="228">
                        <c:v>2020</c:v>
                      </c:pt>
                      <c:pt idx="229">
                        <c:v>2020</c:v>
                      </c:pt>
                      <c:pt idx="230">
                        <c:v>2020</c:v>
                      </c:pt>
                      <c:pt idx="231">
                        <c:v>2020</c:v>
                      </c:pt>
                      <c:pt idx="232">
                        <c:v>2020</c:v>
                      </c:pt>
                      <c:pt idx="233">
                        <c:v>2020</c:v>
                      </c:pt>
                      <c:pt idx="234">
                        <c:v>2020</c:v>
                      </c:pt>
                      <c:pt idx="235">
                        <c:v>2020</c:v>
                      </c:pt>
                      <c:pt idx="236">
                        <c:v>2020</c:v>
                      </c:pt>
                      <c:pt idx="237">
                        <c:v>2020</c:v>
                      </c:pt>
                      <c:pt idx="238">
                        <c:v>2020</c:v>
                      </c:pt>
                      <c:pt idx="239">
                        <c:v>2020</c:v>
                      </c:pt>
                      <c:pt idx="240">
                        <c:v>2021</c:v>
                      </c:pt>
                      <c:pt idx="241">
                        <c:v>2021</c:v>
                      </c:pt>
                      <c:pt idx="242">
                        <c:v>2021</c:v>
                      </c:pt>
                      <c:pt idx="243">
                        <c:v>2021</c:v>
                      </c:pt>
                      <c:pt idx="244">
                        <c:v>2021</c:v>
                      </c:pt>
                      <c:pt idx="245">
                        <c:v>2021</c:v>
                      </c:pt>
                      <c:pt idx="246">
                        <c:v>2021</c:v>
                      </c:pt>
                      <c:pt idx="247">
                        <c:v>2021</c:v>
                      </c:pt>
                      <c:pt idx="248">
                        <c:v>2021</c:v>
                      </c:pt>
                      <c:pt idx="249">
                        <c:v>2021</c:v>
                      </c:pt>
                      <c:pt idx="250">
                        <c:v>2021</c:v>
                      </c:pt>
                      <c:pt idx="251">
                        <c:v>2021</c:v>
                      </c:pt>
                      <c:pt idx="252">
                        <c:v>2022</c:v>
                      </c:pt>
                      <c:pt idx="253">
                        <c:v>2022</c:v>
                      </c:pt>
                      <c:pt idx="254">
                        <c:v>2022</c:v>
                      </c:pt>
                      <c:pt idx="255">
                        <c:v>2022</c:v>
                      </c:pt>
                      <c:pt idx="256">
                        <c:v>2022</c:v>
                      </c:pt>
                      <c:pt idx="257">
                        <c:v>2022</c:v>
                      </c:pt>
                      <c:pt idx="258">
                        <c:v>2022</c:v>
                      </c:pt>
                      <c:pt idx="259">
                        <c:v>2022</c:v>
                      </c:pt>
                      <c:pt idx="260">
                        <c:v>2022</c:v>
                      </c:pt>
                      <c:pt idx="261">
                        <c:v>2022</c:v>
                      </c:pt>
                      <c:pt idx="262">
                        <c:v>2022</c:v>
                      </c:pt>
                      <c:pt idx="263">
                        <c:v>2022</c:v>
                      </c:pt>
                      <c:pt idx="264">
                        <c:v>2023</c:v>
                      </c:pt>
                      <c:pt idx="265">
                        <c:v>2023</c:v>
                      </c:pt>
                      <c:pt idx="266">
                        <c:v>2023</c:v>
                      </c:pt>
                      <c:pt idx="267">
                        <c:v>2023</c:v>
                      </c:pt>
                      <c:pt idx="268">
                        <c:v>2023</c:v>
                      </c:pt>
                      <c:pt idx="269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Sheet1!$E$2:$E$272</c15:sqref>
                        </c15:formulaRef>
                      </c:ext>
                    </c:extLst>
                    <c:numCache>
                      <c:formatCode>General</c:formatCode>
                      <c:ptCount val="271"/>
                      <c:pt idx="0">
                        <c:v>3.1</c:v>
                      </c:pt>
                      <c:pt idx="1">
                        <c:v>2.5</c:v>
                      </c:pt>
                      <c:pt idx="2">
                        <c:v>2.8</c:v>
                      </c:pt>
                      <c:pt idx="3">
                        <c:v>2.9</c:v>
                      </c:pt>
                      <c:pt idx="4">
                        <c:v>2.4</c:v>
                      </c:pt>
                      <c:pt idx="5">
                        <c:v>2.2999999999999998</c:v>
                      </c:pt>
                      <c:pt idx="6">
                        <c:v>2.2999999999999998</c:v>
                      </c:pt>
                      <c:pt idx="7">
                        <c:v>2.2000000000000002</c:v>
                      </c:pt>
                      <c:pt idx="8">
                        <c:v>2.1</c:v>
                      </c:pt>
                      <c:pt idx="9">
                        <c:v>2.2000000000000002</c:v>
                      </c:pt>
                      <c:pt idx="10">
                        <c:v>2.4</c:v>
                      </c:pt>
                      <c:pt idx="11">
                        <c:v>2.1</c:v>
                      </c:pt>
                      <c:pt idx="12">
                        <c:v>2.2000000000000002</c:v>
                      </c:pt>
                      <c:pt idx="13">
                        <c:v>2.2000000000000002</c:v>
                      </c:pt>
                      <c:pt idx="14">
                        <c:v>2.1</c:v>
                      </c:pt>
                      <c:pt idx="15">
                        <c:v>2.2000000000000002</c:v>
                      </c:pt>
                      <c:pt idx="16">
                        <c:v>2.2000000000000002</c:v>
                      </c:pt>
                      <c:pt idx="17">
                        <c:v>1.7</c:v>
                      </c:pt>
                      <c:pt idx="18">
                        <c:v>2</c:v>
                      </c:pt>
                      <c:pt idx="19">
                        <c:v>2.4</c:v>
                      </c:pt>
                      <c:pt idx="20">
                        <c:v>2.2000000000000002</c:v>
                      </c:pt>
                      <c:pt idx="21">
                        <c:v>1.8</c:v>
                      </c:pt>
                      <c:pt idx="22">
                        <c:v>1.8</c:v>
                      </c:pt>
                      <c:pt idx="23">
                        <c:v>2.2999999999999998</c:v>
                      </c:pt>
                      <c:pt idx="24">
                        <c:v>2.1</c:v>
                      </c:pt>
                      <c:pt idx="25">
                        <c:v>2.1</c:v>
                      </c:pt>
                      <c:pt idx="26">
                        <c:v>1.9</c:v>
                      </c:pt>
                      <c:pt idx="27">
                        <c:v>1.8</c:v>
                      </c:pt>
                      <c:pt idx="28">
                        <c:v>1.7</c:v>
                      </c:pt>
                      <c:pt idx="29">
                        <c:v>1.9</c:v>
                      </c:pt>
                      <c:pt idx="30">
                        <c:v>1.8</c:v>
                      </c:pt>
                      <c:pt idx="31">
                        <c:v>1.5</c:v>
                      </c:pt>
                      <c:pt idx="32">
                        <c:v>2</c:v>
                      </c:pt>
                      <c:pt idx="33">
                        <c:v>2.2000000000000002</c:v>
                      </c:pt>
                      <c:pt idx="34">
                        <c:v>1.7</c:v>
                      </c:pt>
                      <c:pt idx="35">
                        <c:v>1.6</c:v>
                      </c:pt>
                      <c:pt idx="36">
                        <c:v>1.5</c:v>
                      </c:pt>
                      <c:pt idx="37">
                        <c:v>1.9</c:v>
                      </c:pt>
                      <c:pt idx="38">
                        <c:v>2.2000000000000002</c:v>
                      </c:pt>
                      <c:pt idx="39">
                        <c:v>2.1</c:v>
                      </c:pt>
                      <c:pt idx="40">
                        <c:v>2</c:v>
                      </c:pt>
                      <c:pt idx="41">
                        <c:v>2.1</c:v>
                      </c:pt>
                      <c:pt idx="42">
                        <c:v>2</c:v>
                      </c:pt>
                      <c:pt idx="43">
                        <c:v>2.1</c:v>
                      </c:pt>
                      <c:pt idx="44">
                        <c:v>1.7</c:v>
                      </c:pt>
                      <c:pt idx="45">
                        <c:v>2.5</c:v>
                      </c:pt>
                      <c:pt idx="46">
                        <c:v>2.1</c:v>
                      </c:pt>
                      <c:pt idx="47">
                        <c:v>2.1</c:v>
                      </c:pt>
                      <c:pt idx="48">
                        <c:v>2.2000000000000002</c:v>
                      </c:pt>
                      <c:pt idx="49">
                        <c:v>2.1</c:v>
                      </c:pt>
                      <c:pt idx="50">
                        <c:v>2.2000000000000002</c:v>
                      </c:pt>
                      <c:pt idx="51">
                        <c:v>2.2999999999999998</c:v>
                      </c:pt>
                      <c:pt idx="52">
                        <c:v>2.1</c:v>
                      </c:pt>
                      <c:pt idx="53">
                        <c:v>2.5</c:v>
                      </c:pt>
                      <c:pt idx="54">
                        <c:v>1.9</c:v>
                      </c:pt>
                      <c:pt idx="55">
                        <c:v>2.5</c:v>
                      </c:pt>
                      <c:pt idx="56">
                        <c:v>2.9</c:v>
                      </c:pt>
                      <c:pt idx="57">
                        <c:v>2.2000000000000002</c:v>
                      </c:pt>
                      <c:pt idx="58">
                        <c:v>2.4</c:v>
                      </c:pt>
                      <c:pt idx="59">
                        <c:v>2.6</c:v>
                      </c:pt>
                      <c:pt idx="60">
                        <c:v>2.2000000000000002</c:v>
                      </c:pt>
                      <c:pt idx="61">
                        <c:v>2.4</c:v>
                      </c:pt>
                      <c:pt idx="62">
                        <c:v>2.1</c:v>
                      </c:pt>
                      <c:pt idx="63">
                        <c:v>2</c:v>
                      </c:pt>
                      <c:pt idx="64">
                        <c:v>2.5</c:v>
                      </c:pt>
                      <c:pt idx="65">
                        <c:v>2.7</c:v>
                      </c:pt>
                      <c:pt idx="66">
                        <c:v>2.4</c:v>
                      </c:pt>
                      <c:pt idx="67">
                        <c:v>2.2000000000000002</c:v>
                      </c:pt>
                      <c:pt idx="68">
                        <c:v>2.1</c:v>
                      </c:pt>
                      <c:pt idx="69">
                        <c:v>2.1</c:v>
                      </c:pt>
                      <c:pt idx="70">
                        <c:v>2.5</c:v>
                      </c:pt>
                      <c:pt idx="71">
                        <c:v>2.2999999999999998</c:v>
                      </c:pt>
                      <c:pt idx="72">
                        <c:v>2.1</c:v>
                      </c:pt>
                      <c:pt idx="73">
                        <c:v>2</c:v>
                      </c:pt>
                      <c:pt idx="74">
                        <c:v>2</c:v>
                      </c:pt>
                      <c:pt idx="75">
                        <c:v>1.8</c:v>
                      </c:pt>
                      <c:pt idx="76">
                        <c:v>2.2999999999999998</c:v>
                      </c:pt>
                      <c:pt idx="77">
                        <c:v>1.9</c:v>
                      </c:pt>
                      <c:pt idx="78">
                        <c:v>2.5</c:v>
                      </c:pt>
                      <c:pt idx="79">
                        <c:v>2.1</c:v>
                      </c:pt>
                      <c:pt idx="80">
                        <c:v>1.9</c:v>
                      </c:pt>
                      <c:pt idx="81">
                        <c:v>2.1</c:v>
                      </c:pt>
                      <c:pt idx="82">
                        <c:v>2</c:v>
                      </c:pt>
                      <c:pt idx="83">
                        <c:v>2</c:v>
                      </c:pt>
                      <c:pt idx="84">
                        <c:v>2.5</c:v>
                      </c:pt>
                      <c:pt idx="85">
                        <c:v>2.4</c:v>
                      </c:pt>
                      <c:pt idx="86">
                        <c:v>2.2999999999999998</c:v>
                      </c:pt>
                      <c:pt idx="87">
                        <c:v>2.1</c:v>
                      </c:pt>
                      <c:pt idx="88">
                        <c:v>2.2000000000000002</c:v>
                      </c:pt>
                      <c:pt idx="89">
                        <c:v>2</c:v>
                      </c:pt>
                      <c:pt idx="90">
                        <c:v>2.1</c:v>
                      </c:pt>
                      <c:pt idx="91">
                        <c:v>2.1</c:v>
                      </c:pt>
                      <c:pt idx="92">
                        <c:v>1.9</c:v>
                      </c:pt>
                      <c:pt idx="93">
                        <c:v>2</c:v>
                      </c:pt>
                      <c:pt idx="94">
                        <c:v>1.7</c:v>
                      </c:pt>
                      <c:pt idx="95">
                        <c:v>1.8</c:v>
                      </c:pt>
                      <c:pt idx="96">
                        <c:v>1.2</c:v>
                      </c:pt>
                      <c:pt idx="97">
                        <c:v>1.6</c:v>
                      </c:pt>
                      <c:pt idx="98">
                        <c:v>1.6</c:v>
                      </c:pt>
                      <c:pt idx="99">
                        <c:v>1.9</c:v>
                      </c:pt>
                      <c:pt idx="100">
                        <c:v>1.2</c:v>
                      </c:pt>
                      <c:pt idx="101">
                        <c:v>1.4</c:v>
                      </c:pt>
                      <c:pt idx="102">
                        <c:v>1.3</c:v>
                      </c:pt>
                      <c:pt idx="103">
                        <c:v>1.7</c:v>
                      </c:pt>
                      <c:pt idx="104">
                        <c:v>1.4</c:v>
                      </c:pt>
                      <c:pt idx="105">
                        <c:v>1.3</c:v>
                      </c:pt>
                      <c:pt idx="106">
                        <c:v>2.2000000000000002</c:v>
                      </c:pt>
                      <c:pt idx="107">
                        <c:v>1.6</c:v>
                      </c:pt>
                      <c:pt idx="108">
                        <c:v>1</c:v>
                      </c:pt>
                      <c:pt idx="109">
                        <c:v>1.6</c:v>
                      </c:pt>
                      <c:pt idx="110">
                        <c:v>1.5</c:v>
                      </c:pt>
                      <c:pt idx="111">
                        <c:v>1.6</c:v>
                      </c:pt>
                      <c:pt idx="112">
                        <c:v>1.4</c:v>
                      </c:pt>
                      <c:pt idx="113">
                        <c:v>1.5</c:v>
                      </c:pt>
                      <c:pt idx="114">
                        <c:v>1.1000000000000001</c:v>
                      </c:pt>
                      <c:pt idx="115">
                        <c:v>1.4</c:v>
                      </c:pt>
                      <c:pt idx="116">
                        <c:v>1.5</c:v>
                      </c:pt>
                      <c:pt idx="117">
                        <c:v>1.5</c:v>
                      </c:pt>
                      <c:pt idx="118">
                        <c:v>1.7</c:v>
                      </c:pt>
                      <c:pt idx="119">
                        <c:v>1.4</c:v>
                      </c:pt>
                      <c:pt idx="120">
                        <c:v>1.5</c:v>
                      </c:pt>
                      <c:pt idx="121">
                        <c:v>1.4</c:v>
                      </c:pt>
                      <c:pt idx="122">
                        <c:v>1.5</c:v>
                      </c:pt>
                      <c:pt idx="123">
                        <c:v>1.4</c:v>
                      </c:pt>
                      <c:pt idx="124">
                        <c:v>1.2</c:v>
                      </c:pt>
                      <c:pt idx="125">
                        <c:v>1.4</c:v>
                      </c:pt>
                      <c:pt idx="126">
                        <c:v>1.4</c:v>
                      </c:pt>
                      <c:pt idx="127">
                        <c:v>1.6</c:v>
                      </c:pt>
                      <c:pt idx="128">
                        <c:v>1.5</c:v>
                      </c:pt>
                      <c:pt idx="129">
                        <c:v>1.5</c:v>
                      </c:pt>
                      <c:pt idx="130">
                        <c:v>1.3</c:v>
                      </c:pt>
                      <c:pt idx="131">
                        <c:v>1.6</c:v>
                      </c:pt>
                      <c:pt idx="132">
                        <c:v>1.5</c:v>
                      </c:pt>
                      <c:pt idx="133">
                        <c:v>1.8</c:v>
                      </c:pt>
                      <c:pt idx="134">
                        <c:v>1.5</c:v>
                      </c:pt>
                      <c:pt idx="135">
                        <c:v>1.4</c:v>
                      </c:pt>
                      <c:pt idx="136">
                        <c:v>1.4</c:v>
                      </c:pt>
                      <c:pt idx="137">
                        <c:v>1.4</c:v>
                      </c:pt>
                      <c:pt idx="138">
                        <c:v>1.5</c:v>
                      </c:pt>
                      <c:pt idx="139">
                        <c:v>1.2</c:v>
                      </c:pt>
                      <c:pt idx="140">
                        <c:v>1.4</c:v>
                      </c:pt>
                      <c:pt idx="141">
                        <c:v>1.2</c:v>
                      </c:pt>
                      <c:pt idx="142">
                        <c:v>1.4</c:v>
                      </c:pt>
                      <c:pt idx="143">
                        <c:v>1.2</c:v>
                      </c:pt>
                      <c:pt idx="144">
                        <c:v>1.3</c:v>
                      </c:pt>
                      <c:pt idx="145">
                        <c:v>1.4</c:v>
                      </c:pt>
                      <c:pt idx="146">
                        <c:v>1.4</c:v>
                      </c:pt>
                      <c:pt idx="147">
                        <c:v>1.7</c:v>
                      </c:pt>
                      <c:pt idx="148">
                        <c:v>1.5</c:v>
                      </c:pt>
                      <c:pt idx="149">
                        <c:v>1.3</c:v>
                      </c:pt>
                      <c:pt idx="150">
                        <c:v>1.5</c:v>
                      </c:pt>
                      <c:pt idx="151">
                        <c:v>1.4</c:v>
                      </c:pt>
                      <c:pt idx="152">
                        <c:v>1.4</c:v>
                      </c:pt>
                      <c:pt idx="153">
                        <c:v>1.4</c:v>
                      </c:pt>
                      <c:pt idx="154">
                        <c:v>1.4</c:v>
                      </c:pt>
                      <c:pt idx="155">
                        <c:v>1.7</c:v>
                      </c:pt>
                      <c:pt idx="156">
                        <c:v>1.5</c:v>
                      </c:pt>
                      <c:pt idx="157">
                        <c:v>1.4</c:v>
                      </c:pt>
                      <c:pt idx="158">
                        <c:v>1.6</c:v>
                      </c:pt>
                      <c:pt idx="159">
                        <c:v>1.4</c:v>
                      </c:pt>
                      <c:pt idx="160">
                        <c:v>1.6</c:v>
                      </c:pt>
                      <c:pt idx="161">
                        <c:v>1.5</c:v>
                      </c:pt>
                      <c:pt idx="162">
                        <c:v>1.8</c:v>
                      </c:pt>
                      <c:pt idx="163">
                        <c:v>1.8</c:v>
                      </c:pt>
                      <c:pt idx="164">
                        <c:v>1.9</c:v>
                      </c:pt>
                      <c:pt idx="165">
                        <c:v>2</c:v>
                      </c:pt>
                      <c:pt idx="166">
                        <c:v>1.7</c:v>
                      </c:pt>
                      <c:pt idx="167">
                        <c:v>1.7</c:v>
                      </c:pt>
                      <c:pt idx="168">
                        <c:v>2</c:v>
                      </c:pt>
                      <c:pt idx="169">
                        <c:v>2.8</c:v>
                      </c:pt>
                      <c:pt idx="170">
                        <c:v>1.7</c:v>
                      </c:pt>
                      <c:pt idx="171">
                        <c:v>1.5</c:v>
                      </c:pt>
                      <c:pt idx="172">
                        <c:v>1.9</c:v>
                      </c:pt>
                      <c:pt idx="173">
                        <c:v>1.9</c:v>
                      </c:pt>
                      <c:pt idx="174">
                        <c:v>1.7</c:v>
                      </c:pt>
                      <c:pt idx="175">
                        <c:v>1.7</c:v>
                      </c:pt>
                      <c:pt idx="176">
                        <c:v>1.6</c:v>
                      </c:pt>
                      <c:pt idx="177">
                        <c:v>1.8</c:v>
                      </c:pt>
                      <c:pt idx="178">
                        <c:v>2</c:v>
                      </c:pt>
                      <c:pt idx="179">
                        <c:v>1.9</c:v>
                      </c:pt>
                      <c:pt idx="180">
                        <c:v>1.6</c:v>
                      </c:pt>
                      <c:pt idx="181">
                        <c:v>1.6</c:v>
                      </c:pt>
                      <c:pt idx="182">
                        <c:v>1.8</c:v>
                      </c:pt>
                      <c:pt idx="183">
                        <c:v>1.8</c:v>
                      </c:pt>
                      <c:pt idx="184">
                        <c:v>1.5</c:v>
                      </c:pt>
                      <c:pt idx="185">
                        <c:v>1.9</c:v>
                      </c:pt>
                      <c:pt idx="186">
                        <c:v>2.2999999999999998</c:v>
                      </c:pt>
                      <c:pt idx="187">
                        <c:v>1.6</c:v>
                      </c:pt>
                      <c:pt idx="188">
                        <c:v>2</c:v>
                      </c:pt>
                      <c:pt idx="189">
                        <c:v>2</c:v>
                      </c:pt>
                      <c:pt idx="190">
                        <c:v>2.2000000000000002</c:v>
                      </c:pt>
                      <c:pt idx="191">
                        <c:v>2.1</c:v>
                      </c:pt>
                      <c:pt idx="192">
                        <c:v>2.2999999999999998</c:v>
                      </c:pt>
                      <c:pt idx="193">
                        <c:v>2.1</c:v>
                      </c:pt>
                      <c:pt idx="194">
                        <c:v>1.9</c:v>
                      </c:pt>
                      <c:pt idx="195">
                        <c:v>2</c:v>
                      </c:pt>
                      <c:pt idx="196">
                        <c:v>1.8</c:v>
                      </c:pt>
                      <c:pt idx="197">
                        <c:v>1.8</c:v>
                      </c:pt>
                      <c:pt idx="198">
                        <c:v>1.8</c:v>
                      </c:pt>
                      <c:pt idx="199">
                        <c:v>1.9</c:v>
                      </c:pt>
                      <c:pt idx="200">
                        <c:v>1.9</c:v>
                      </c:pt>
                      <c:pt idx="201">
                        <c:v>2.1</c:v>
                      </c:pt>
                      <c:pt idx="202">
                        <c:v>2</c:v>
                      </c:pt>
                      <c:pt idx="203">
                        <c:v>1.9</c:v>
                      </c:pt>
                      <c:pt idx="204">
                        <c:v>1.8</c:v>
                      </c:pt>
                      <c:pt idx="205">
                        <c:v>1.6</c:v>
                      </c:pt>
                      <c:pt idx="206">
                        <c:v>2.1</c:v>
                      </c:pt>
                      <c:pt idx="207">
                        <c:v>2.2999999999999998</c:v>
                      </c:pt>
                      <c:pt idx="208">
                        <c:v>2.2000000000000002</c:v>
                      </c:pt>
                      <c:pt idx="209">
                        <c:v>2.2999999999999998</c:v>
                      </c:pt>
                      <c:pt idx="210">
                        <c:v>1.9</c:v>
                      </c:pt>
                      <c:pt idx="211">
                        <c:v>2.1</c:v>
                      </c:pt>
                      <c:pt idx="212">
                        <c:v>2.1</c:v>
                      </c:pt>
                      <c:pt idx="213">
                        <c:v>1.8</c:v>
                      </c:pt>
                      <c:pt idx="214">
                        <c:v>1.8</c:v>
                      </c:pt>
                      <c:pt idx="215">
                        <c:v>1.9</c:v>
                      </c:pt>
                      <c:pt idx="216">
                        <c:v>2.2999999999999998</c:v>
                      </c:pt>
                      <c:pt idx="217">
                        <c:v>2.1</c:v>
                      </c:pt>
                      <c:pt idx="218">
                        <c:v>2.1</c:v>
                      </c:pt>
                      <c:pt idx="219">
                        <c:v>1.8</c:v>
                      </c:pt>
                      <c:pt idx="220">
                        <c:v>1.9</c:v>
                      </c:pt>
                      <c:pt idx="221">
                        <c:v>2</c:v>
                      </c:pt>
                      <c:pt idx="222">
                        <c:v>2.2999999999999998</c:v>
                      </c:pt>
                      <c:pt idx="223">
                        <c:v>2.1</c:v>
                      </c:pt>
                      <c:pt idx="224">
                        <c:v>2.2999999999999998</c:v>
                      </c:pt>
                      <c:pt idx="225">
                        <c:v>2.2000000000000002</c:v>
                      </c:pt>
                      <c:pt idx="226">
                        <c:v>1.9</c:v>
                      </c:pt>
                      <c:pt idx="227">
                        <c:v>2.2000000000000002</c:v>
                      </c:pt>
                      <c:pt idx="228">
                        <c:v>2.1</c:v>
                      </c:pt>
                      <c:pt idx="229">
                        <c:v>2.2000000000000002</c:v>
                      </c:pt>
                      <c:pt idx="230">
                        <c:v>1.8</c:v>
                      </c:pt>
                      <c:pt idx="231">
                        <c:v>1.3</c:v>
                      </c:pt>
                      <c:pt idx="232">
                        <c:v>1.8</c:v>
                      </c:pt>
                      <c:pt idx="233">
                        <c:v>1.5</c:v>
                      </c:pt>
                      <c:pt idx="234">
                        <c:v>2</c:v>
                      </c:pt>
                      <c:pt idx="235">
                        <c:v>1.7</c:v>
                      </c:pt>
                      <c:pt idx="236">
                        <c:v>1.7</c:v>
                      </c:pt>
                      <c:pt idx="237">
                        <c:v>1.8</c:v>
                      </c:pt>
                      <c:pt idx="238">
                        <c:v>1.7</c:v>
                      </c:pt>
                      <c:pt idx="239">
                        <c:v>1.8</c:v>
                      </c:pt>
                      <c:pt idx="240">
                        <c:v>1.4</c:v>
                      </c:pt>
                      <c:pt idx="241">
                        <c:v>1.9</c:v>
                      </c:pt>
                      <c:pt idx="242">
                        <c:v>1.8</c:v>
                      </c:pt>
                      <c:pt idx="243">
                        <c:v>2.1</c:v>
                      </c:pt>
                      <c:pt idx="244">
                        <c:v>2.2999999999999998</c:v>
                      </c:pt>
                      <c:pt idx="245">
                        <c:v>2.5</c:v>
                      </c:pt>
                      <c:pt idx="246">
                        <c:v>2.4</c:v>
                      </c:pt>
                      <c:pt idx="247">
                        <c:v>2.4</c:v>
                      </c:pt>
                      <c:pt idx="248">
                        <c:v>2.2999999999999998</c:v>
                      </c:pt>
                      <c:pt idx="249">
                        <c:v>2.6</c:v>
                      </c:pt>
                      <c:pt idx="250">
                        <c:v>2.7</c:v>
                      </c:pt>
                      <c:pt idx="251">
                        <c:v>2.2999999999999998</c:v>
                      </c:pt>
                      <c:pt idx="252">
                        <c:v>2.6</c:v>
                      </c:pt>
                      <c:pt idx="253">
                        <c:v>2.1</c:v>
                      </c:pt>
                      <c:pt idx="254">
                        <c:v>3.2</c:v>
                      </c:pt>
                      <c:pt idx="255">
                        <c:v>2.8</c:v>
                      </c:pt>
                      <c:pt idx="256">
                        <c:v>2.2000000000000002</c:v>
                      </c:pt>
                      <c:pt idx="257">
                        <c:v>2.4</c:v>
                      </c:pt>
                      <c:pt idx="258">
                        <c:v>2.2000000000000002</c:v>
                      </c:pt>
                      <c:pt idx="259">
                        <c:v>2.2000000000000002</c:v>
                      </c:pt>
                      <c:pt idx="260">
                        <c:v>2.2999999999999998</c:v>
                      </c:pt>
                      <c:pt idx="261">
                        <c:v>2.1</c:v>
                      </c:pt>
                      <c:pt idx="262">
                        <c:v>2.6</c:v>
                      </c:pt>
                      <c:pt idx="263">
                        <c:v>2.4</c:v>
                      </c:pt>
                      <c:pt idx="264">
                        <c:v>2.4</c:v>
                      </c:pt>
                      <c:pt idx="265">
                        <c:v>2.2000000000000002</c:v>
                      </c:pt>
                      <c:pt idx="266">
                        <c:v>2.2999999999999998</c:v>
                      </c:pt>
                      <c:pt idx="267">
                        <c:v>2.4</c:v>
                      </c:pt>
                      <c:pt idx="268">
                        <c:v>2.2000000000000002</c:v>
                      </c:pt>
                      <c:pt idx="269">
                        <c:v>1.8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97E-479D-A5EE-36CEB8423E94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Job openings</c:v>
                      </c:pt>
                    </c:strCache>
                  </c:strRef>
                </c:tx>
                <c:spPr>
                  <a:ln w="28575" cap="rnd">
                    <a:solidFill>
                      <a:srgbClr val="7030A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Sheet1!$A$2:$A$272</c15:sqref>
                        </c15:formulaRef>
                      </c:ext>
                    </c:extLst>
                    <c:numCache>
                      <c:formatCode>General</c:formatCode>
                      <c:ptCount val="271"/>
                      <c:pt idx="0">
                        <c:v>2001</c:v>
                      </c:pt>
                      <c:pt idx="1">
                        <c:v>2001</c:v>
                      </c:pt>
                      <c:pt idx="2">
                        <c:v>2001</c:v>
                      </c:pt>
                      <c:pt idx="3">
                        <c:v>2001</c:v>
                      </c:pt>
                      <c:pt idx="4">
                        <c:v>2001</c:v>
                      </c:pt>
                      <c:pt idx="5">
                        <c:v>2001</c:v>
                      </c:pt>
                      <c:pt idx="6">
                        <c:v>2001</c:v>
                      </c:pt>
                      <c:pt idx="7">
                        <c:v>2001</c:v>
                      </c:pt>
                      <c:pt idx="8">
                        <c:v>2001</c:v>
                      </c:pt>
                      <c:pt idx="9">
                        <c:v>2001</c:v>
                      </c:pt>
                      <c:pt idx="10">
                        <c:v>2001</c:v>
                      </c:pt>
                      <c:pt idx="11">
                        <c:v>2001</c:v>
                      </c:pt>
                      <c:pt idx="12">
                        <c:v>2002</c:v>
                      </c:pt>
                      <c:pt idx="13">
                        <c:v>2002</c:v>
                      </c:pt>
                      <c:pt idx="14">
                        <c:v>2002</c:v>
                      </c:pt>
                      <c:pt idx="15">
                        <c:v>2002</c:v>
                      </c:pt>
                      <c:pt idx="16">
                        <c:v>2002</c:v>
                      </c:pt>
                      <c:pt idx="17">
                        <c:v>2002</c:v>
                      </c:pt>
                      <c:pt idx="18">
                        <c:v>2002</c:v>
                      </c:pt>
                      <c:pt idx="19">
                        <c:v>2002</c:v>
                      </c:pt>
                      <c:pt idx="20">
                        <c:v>2002</c:v>
                      </c:pt>
                      <c:pt idx="21">
                        <c:v>2002</c:v>
                      </c:pt>
                      <c:pt idx="22">
                        <c:v>2002</c:v>
                      </c:pt>
                      <c:pt idx="23">
                        <c:v>2002</c:v>
                      </c:pt>
                      <c:pt idx="24">
                        <c:v>2003</c:v>
                      </c:pt>
                      <c:pt idx="25">
                        <c:v>2003</c:v>
                      </c:pt>
                      <c:pt idx="26">
                        <c:v>2003</c:v>
                      </c:pt>
                      <c:pt idx="27">
                        <c:v>2003</c:v>
                      </c:pt>
                      <c:pt idx="28">
                        <c:v>2003</c:v>
                      </c:pt>
                      <c:pt idx="29">
                        <c:v>2003</c:v>
                      </c:pt>
                      <c:pt idx="30">
                        <c:v>2003</c:v>
                      </c:pt>
                      <c:pt idx="31">
                        <c:v>2003</c:v>
                      </c:pt>
                      <c:pt idx="32">
                        <c:v>2003</c:v>
                      </c:pt>
                      <c:pt idx="33">
                        <c:v>2003</c:v>
                      </c:pt>
                      <c:pt idx="34">
                        <c:v>2003</c:v>
                      </c:pt>
                      <c:pt idx="35">
                        <c:v>2003</c:v>
                      </c:pt>
                      <c:pt idx="36">
                        <c:v>2004</c:v>
                      </c:pt>
                      <c:pt idx="37">
                        <c:v>2004</c:v>
                      </c:pt>
                      <c:pt idx="38">
                        <c:v>2004</c:v>
                      </c:pt>
                      <c:pt idx="39">
                        <c:v>2004</c:v>
                      </c:pt>
                      <c:pt idx="40">
                        <c:v>2004</c:v>
                      </c:pt>
                      <c:pt idx="41">
                        <c:v>2004</c:v>
                      </c:pt>
                      <c:pt idx="42">
                        <c:v>2004</c:v>
                      </c:pt>
                      <c:pt idx="43">
                        <c:v>2004</c:v>
                      </c:pt>
                      <c:pt idx="44">
                        <c:v>2004</c:v>
                      </c:pt>
                      <c:pt idx="45">
                        <c:v>2004</c:v>
                      </c:pt>
                      <c:pt idx="46">
                        <c:v>2004</c:v>
                      </c:pt>
                      <c:pt idx="47">
                        <c:v>2004</c:v>
                      </c:pt>
                      <c:pt idx="48">
                        <c:v>2005</c:v>
                      </c:pt>
                      <c:pt idx="49">
                        <c:v>2005</c:v>
                      </c:pt>
                      <c:pt idx="50">
                        <c:v>2005</c:v>
                      </c:pt>
                      <c:pt idx="51">
                        <c:v>2005</c:v>
                      </c:pt>
                      <c:pt idx="52">
                        <c:v>2005</c:v>
                      </c:pt>
                      <c:pt idx="53">
                        <c:v>2005</c:v>
                      </c:pt>
                      <c:pt idx="54">
                        <c:v>2005</c:v>
                      </c:pt>
                      <c:pt idx="55">
                        <c:v>2005</c:v>
                      </c:pt>
                      <c:pt idx="56">
                        <c:v>2005</c:v>
                      </c:pt>
                      <c:pt idx="57">
                        <c:v>2005</c:v>
                      </c:pt>
                      <c:pt idx="58">
                        <c:v>2005</c:v>
                      </c:pt>
                      <c:pt idx="59">
                        <c:v>2005</c:v>
                      </c:pt>
                      <c:pt idx="60">
                        <c:v>2006</c:v>
                      </c:pt>
                      <c:pt idx="61">
                        <c:v>2006</c:v>
                      </c:pt>
                      <c:pt idx="62">
                        <c:v>2006</c:v>
                      </c:pt>
                      <c:pt idx="63">
                        <c:v>2006</c:v>
                      </c:pt>
                      <c:pt idx="64">
                        <c:v>2006</c:v>
                      </c:pt>
                      <c:pt idx="65">
                        <c:v>2006</c:v>
                      </c:pt>
                      <c:pt idx="66">
                        <c:v>2006</c:v>
                      </c:pt>
                      <c:pt idx="67">
                        <c:v>2006</c:v>
                      </c:pt>
                      <c:pt idx="68">
                        <c:v>2006</c:v>
                      </c:pt>
                      <c:pt idx="69">
                        <c:v>2006</c:v>
                      </c:pt>
                      <c:pt idx="70">
                        <c:v>2006</c:v>
                      </c:pt>
                      <c:pt idx="71">
                        <c:v>2006</c:v>
                      </c:pt>
                      <c:pt idx="72">
                        <c:v>2007</c:v>
                      </c:pt>
                      <c:pt idx="73">
                        <c:v>2007</c:v>
                      </c:pt>
                      <c:pt idx="74">
                        <c:v>2007</c:v>
                      </c:pt>
                      <c:pt idx="75">
                        <c:v>2007</c:v>
                      </c:pt>
                      <c:pt idx="76">
                        <c:v>2007</c:v>
                      </c:pt>
                      <c:pt idx="77">
                        <c:v>2007</c:v>
                      </c:pt>
                      <c:pt idx="78">
                        <c:v>2007</c:v>
                      </c:pt>
                      <c:pt idx="79">
                        <c:v>2007</c:v>
                      </c:pt>
                      <c:pt idx="80">
                        <c:v>2007</c:v>
                      </c:pt>
                      <c:pt idx="81">
                        <c:v>2007</c:v>
                      </c:pt>
                      <c:pt idx="82">
                        <c:v>2007</c:v>
                      </c:pt>
                      <c:pt idx="83">
                        <c:v>2007</c:v>
                      </c:pt>
                      <c:pt idx="84">
                        <c:v>2008</c:v>
                      </c:pt>
                      <c:pt idx="85">
                        <c:v>2008</c:v>
                      </c:pt>
                      <c:pt idx="86">
                        <c:v>2008</c:v>
                      </c:pt>
                      <c:pt idx="87">
                        <c:v>2008</c:v>
                      </c:pt>
                      <c:pt idx="88">
                        <c:v>2008</c:v>
                      </c:pt>
                      <c:pt idx="89">
                        <c:v>2008</c:v>
                      </c:pt>
                      <c:pt idx="90">
                        <c:v>2008</c:v>
                      </c:pt>
                      <c:pt idx="91">
                        <c:v>2008</c:v>
                      </c:pt>
                      <c:pt idx="92">
                        <c:v>2008</c:v>
                      </c:pt>
                      <c:pt idx="93">
                        <c:v>2008</c:v>
                      </c:pt>
                      <c:pt idx="94">
                        <c:v>2008</c:v>
                      </c:pt>
                      <c:pt idx="95">
                        <c:v>2008</c:v>
                      </c:pt>
                      <c:pt idx="96">
                        <c:v>2009</c:v>
                      </c:pt>
                      <c:pt idx="97">
                        <c:v>2009</c:v>
                      </c:pt>
                      <c:pt idx="98">
                        <c:v>2009</c:v>
                      </c:pt>
                      <c:pt idx="99">
                        <c:v>2009</c:v>
                      </c:pt>
                      <c:pt idx="100">
                        <c:v>2009</c:v>
                      </c:pt>
                      <c:pt idx="101">
                        <c:v>2009</c:v>
                      </c:pt>
                      <c:pt idx="102">
                        <c:v>2009</c:v>
                      </c:pt>
                      <c:pt idx="103">
                        <c:v>2009</c:v>
                      </c:pt>
                      <c:pt idx="104">
                        <c:v>2009</c:v>
                      </c:pt>
                      <c:pt idx="105">
                        <c:v>2009</c:v>
                      </c:pt>
                      <c:pt idx="106">
                        <c:v>2009</c:v>
                      </c:pt>
                      <c:pt idx="107">
                        <c:v>2009</c:v>
                      </c:pt>
                      <c:pt idx="108">
                        <c:v>2010</c:v>
                      </c:pt>
                      <c:pt idx="109">
                        <c:v>2010</c:v>
                      </c:pt>
                      <c:pt idx="110">
                        <c:v>2010</c:v>
                      </c:pt>
                      <c:pt idx="111">
                        <c:v>2010</c:v>
                      </c:pt>
                      <c:pt idx="112">
                        <c:v>2010</c:v>
                      </c:pt>
                      <c:pt idx="113">
                        <c:v>2010</c:v>
                      </c:pt>
                      <c:pt idx="114">
                        <c:v>2010</c:v>
                      </c:pt>
                      <c:pt idx="115">
                        <c:v>2010</c:v>
                      </c:pt>
                      <c:pt idx="116">
                        <c:v>2010</c:v>
                      </c:pt>
                      <c:pt idx="117">
                        <c:v>2010</c:v>
                      </c:pt>
                      <c:pt idx="118">
                        <c:v>2010</c:v>
                      </c:pt>
                      <c:pt idx="119">
                        <c:v>2010</c:v>
                      </c:pt>
                      <c:pt idx="120">
                        <c:v>2011</c:v>
                      </c:pt>
                      <c:pt idx="121">
                        <c:v>2011</c:v>
                      </c:pt>
                      <c:pt idx="122">
                        <c:v>2011</c:v>
                      </c:pt>
                      <c:pt idx="123">
                        <c:v>2011</c:v>
                      </c:pt>
                      <c:pt idx="124">
                        <c:v>2011</c:v>
                      </c:pt>
                      <c:pt idx="125">
                        <c:v>2011</c:v>
                      </c:pt>
                      <c:pt idx="126">
                        <c:v>2011</c:v>
                      </c:pt>
                      <c:pt idx="127">
                        <c:v>2011</c:v>
                      </c:pt>
                      <c:pt idx="128">
                        <c:v>2011</c:v>
                      </c:pt>
                      <c:pt idx="129">
                        <c:v>2011</c:v>
                      </c:pt>
                      <c:pt idx="130">
                        <c:v>2011</c:v>
                      </c:pt>
                      <c:pt idx="131">
                        <c:v>2011</c:v>
                      </c:pt>
                      <c:pt idx="132">
                        <c:v>2012</c:v>
                      </c:pt>
                      <c:pt idx="133">
                        <c:v>2012</c:v>
                      </c:pt>
                      <c:pt idx="134">
                        <c:v>2012</c:v>
                      </c:pt>
                      <c:pt idx="135">
                        <c:v>2012</c:v>
                      </c:pt>
                      <c:pt idx="136">
                        <c:v>2012</c:v>
                      </c:pt>
                      <c:pt idx="137">
                        <c:v>2012</c:v>
                      </c:pt>
                      <c:pt idx="138">
                        <c:v>2012</c:v>
                      </c:pt>
                      <c:pt idx="139">
                        <c:v>2012</c:v>
                      </c:pt>
                      <c:pt idx="140">
                        <c:v>2012</c:v>
                      </c:pt>
                      <c:pt idx="141">
                        <c:v>2012</c:v>
                      </c:pt>
                      <c:pt idx="142">
                        <c:v>2012</c:v>
                      </c:pt>
                      <c:pt idx="143">
                        <c:v>2012</c:v>
                      </c:pt>
                      <c:pt idx="144">
                        <c:v>2013</c:v>
                      </c:pt>
                      <c:pt idx="145">
                        <c:v>2013</c:v>
                      </c:pt>
                      <c:pt idx="146">
                        <c:v>2013</c:v>
                      </c:pt>
                      <c:pt idx="147">
                        <c:v>2013</c:v>
                      </c:pt>
                      <c:pt idx="148">
                        <c:v>2013</c:v>
                      </c:pt>
                      <c:pt idx="149">
                        <c:v>2013</c:v>
                      </c:pt>
                      <c:pt idx="150">
                        <c:v>2013</c:v>
                      </c:pt>
                      <c:pt idx="151">
                        <c:v>2013</c:v>
                      </c:pt>
                      <c:pt idx="152">
                        <c:v>2013</c:v>
                      </c:pt>
                      <c:pt idx="153">
                        <c:v>2013</c:v>
                      </c:pt>
                      <c:pt idx="154">
                        <c:v>2013</c:v>
                      </c:pt>
                      <c:pt idx="155">
                        <c:v>2013</c:v>
                      </c:pt>
                      <c:pt idx="156">
                        <c:v>2014</c:v>
                      </c:pt>
                      <c:pt idx="157">
                        <c:v>2014</c:v>
                      </c:pt>
                      <c:pt idx="158">
                        <c:v>2014</c:v>
                      </c:pt>
                      <c:pt idx="159">
                        <c:v>2014</c:v>
                      </c:pt>
                      <c:pt idx="160">
                        <c:v>2014</c:v>
                      </c:pt>
                      <c:pt idx="161">
                        <c:v>2014</c:v>
                      </c:pt>
                      <c:pt idx="162">
                        <c:v>2014</c:v>
                      </c:pt>
                      <c:pt idx="163">
                        <c:v>2014</c:v>
                      </c:pt>
                      <c:pt idx="164">
                        <c:v>2014</c:v>
                      </c:pt>
                      <c:pt idx="165">
                        <c:v>2014</c:v>
                      </c:pt>
                      <c:pt idx="166">
                        <c:v>2014</c:v>
                      </c:pt>
                      <c:pt idx="167">
                        <c:v>2014</c:v>
                      </c:pt>
                      <c:pt idx="168">
                        <c:v>2015</c:v>
                      </c:pt>
                      <c:pt idx="169">
                        <c:v>2015</c:v>
                      </c:pt>
                      <c:pt idx="170">
                        <c:v>2015</c:v>
                      </c:pt>
                      <c:pt idx="171">
                        <c:v>2015</c:v>
                      </c:pt>
                      <c:pt idx="172">
                        <c:v>2015</c:v>
                      </c:pt>
                      <c:pt idx="173">
                        <c:v>2015</c:v>
                      </c:pt>
                      <c:pt idx="174">
                        <c:v>2015</c:v>
                      </c:pt>
                      <c:pt idx="175">
                        <c:v>2015</c:v>
                      </c:pt>
                      <c:pt idx="176">
                        <c:v>2015</c:v>
                      </c:pt>
                      <c:pt idx="177">
                        <c:v>2015</c:v>
                      </c:pt>
                      <c:pt idx="178">
                        <c:v>2015</c:v>
                      </c:pt>
                      <c:pt idx="179">
                        <c:v>2015</c:v>
                      </c:pt>
                      <c:pt idx="180">
                        <c:v>2016</c:v>
                      </c:pt>
                      <c:pt idx="181">
                        <c:v>2016</c:v>
                      </c:pt>
                      <c:pt idx="182">
                        <c:v>2016</c:v>
                      </c:pt>
                      <c:pt idx="183">
                        <c:v>2016</c:v>
                      </c:pt>
                      <c:pt idx="184">
                        <c:v>2016</c:v>
                      </c:pt>
                      <c:pt idx="185">
                        <c:v>2016</c:v>
                      </c:pt>
                      <c:pt idx="186">
                        <c:v>2016</c:v>
                      </c:pt>
                      <c:pt idx="187">
                        <c:v>2016</c:v>
                      </c:pt>
                      <c:pt idx="188">
                        <c:v>2016</c:v>
                      </c:pt>
                      <c:pt idx="189">
                        <c:v>2016</c:v>
                      </c:pt>
                      <c:pt idx="190">
                        <c:v>2016</c:v>
                      </c:pt>
                      <c:pt idx="191">
                        <c:v>2016</c:v>
                      </c:pt>
                      <c:pt idx="192">
                        <c:v>2017</c:v>
                      </c:pt>
                      <c:pt idx="193">
                        <c:v>2017</c:v>
                      </c:pt>
                      <c:pt idx="194">
                        <c:v>2017</c:v>
                      </c:pt>
                      <c:pt idx="195">
                        <c:v>2017</c:v>
                      </c:pt>
                      <c:pt idx="196">
                        <c:v>2017</c:v>
                      </c:pt>
                      <c:pt idx="197">
                        <c:v>2017</c:v>
                      </c:pt>
                      <c:pt idx="198">
                        <c:v>2017</c:v>
                      </c:pt>
                      <c:pt idx="199">
                        <c:v>2017</c:v>
                      </c:pt>
                      <c:pt idx="200">
                        <c:v>2017</c:v>
                      </c:pt>
                      <c:pt idx="201">
                        <c:v>2017</c:v>
                      </c:pt>
                      <c:pt idx="202">
                        <c:v>2017</c:v>
                      </c:pt>
                      <c:pt idx="203">
                        <c:v>2017</c:v>
                      </c:pt>
                      <c:pt idx="204">
                        <c:v>2018</c:v>
                      </c:pt>
                      <c:pt idx="205">
                        <c:v>2018</c:v>
                      </c:pt>
                      <c:pt idx="206">
                        <c:v>2018</c:v>
                      </c:pt>
                      <c:pt idx="207">
                        <c:v>2018</c:v>
                      </c:pt>
                      <c:pt idx="208">
                        <c:v>2018</c:v>
                      </c:pt>
                      <c:pt idx="209">
                        <c:v>2018</c:v>
                      </c:pt>
                      <c:pt idx="210">
                        <c:v>2018</c:v>
                      </c:pt>
                      <c:pt idx="211">
                        <c:v>2018</c:v>
                      </c:pt>
                      <c:pt idx="212">
                        <c:v>2018</c:v>
                      </c:pt>
                      <c:pt idx="213">
                        <c:v>2018</c:v>
                      </c:pt>
                      <c:pt idx="214">
                        <c:v>2018</c:v>
                      </c:pt>
                      <c:pt idx="215">
                        <c:v>2018</c:v>
                      </c:pt>
                      <c:pt idx="216">
                        <c:v>2019</c:v>
                      </c:pt>
                      <c:pt idx="217">
                        <c:v>2019</c:v>
                      </c:pt>
                      <c:pt idx="218">
                        <c:v>2019</c:v>
                      </c:pt>
                      <c:pt idx="219">
                        <c:v>2019</c:v>
                      </c:pt>
                      <c:pt idx="220">
                        <c:v>2019</c:v>
                      </c:pt>
                      <c:pt idx="221">
                        <c:v>2019</c:v>
                      </c:pt>
                      <c:pt idx="222">
                        <c:v>2019</c:v>
                      </c:pt>
                      <c:pt idx="223">
                        <c:v>2019</c:v>
                      </c:pt>
                      <c:pt idx="224">
                        <c:v>2019</c:v>
                      </c:pt>
                      <c:pt idx="225">
                        <c:v>2019</c:v>
                      </c:pt>
                      <c:pt idx="226">
                        <c:v>2019</c:v>
                      </c:pt>
                      <c:pt idx="227">
                        <c:v>2019</c:v>
                      </c:pt>
                      <c:pt idx="228">
                        <c:v>2020</c:v>
                      </c:pt>
                      <c:pt idx="229">
                        <c:v>2020</c:v>
                      </c:pt>
                      <c:pt idx="230">
                        <c:v>2020</c:v>
                      </c:pt>
                      <c:pt idx="231">
                        <c:v>2020</c:v>
                      </c:pt>
                      <c:pt idx="232">
                        <c:v>2020</c:v>
                      </c:pt>
                      <c:pt idx="233">
                        <c:v>2020</c:v>
                      </c:pt>
                      <c:pt idx="234">
                        <c:v>2020</c:v>
                      </c:pt>
                      <c:pt idx="235">
                        <c:v>2020</c:v>
                      </c:pt>
                      <c:pt idx="236">
                        <c:v>2020</c:v>
                      </c:pt>
                      <c:pt idx="237">
                        <c:v>2020</c:v>
                      </c:pt>
                      <c:pt idx="238">
                        <c:v>2020</c:v>
                      </c:pt>
                      <c:pt idx="239">
                        <c:v>2020</c:v>
                      </c:pt>
                      <c:pt idx="240">
                        <c:v>2021</c:v>
                      </c:pt>
                      <c:pt idx="241">
                        <c:v>2021</c:v>
                      </c:pt>
                      <c:pt idx="242">
                        <c:v>2021</c:v>
                      </c:pt>
                      <c:pt idx="243">
                        <c:v>2021</c:v>
                      </c:pt>
                      <c:pt idx="244">
                        <c:v>2021</c:v>
                      </c:pt>
                      <c:pt idx="245">
                        <c:v>2021</c:v>
                      </c:pt>
                      <c:pt idx="246">
                        <c:v>2021</c:v>
                      </c:pt>
                      <c:pt idx="247">
                        <c:v>2021</c:v>
                      </c:pt>
                      <c:pt idx="248">
                        <c:v>2021</c:v>
                      </c:pt>
                      <c:pt idx="249">
                        <c:v>2021</c:v>
                      </c:pt>
                      <c:pt idx="250">
                        <c:v>2021</c:v>
                      </c:pt>
                      <c:pt idx="251">
                        <c:v>2021</c:v>
                      </c:pt>
                      <c:pt idx="252">
                        <c:v>2022</c:v>
                      </c:pt>
                      <c:pt idx="253">
                        <c:v>2022</c:v>
                      </c:pt>
                      <c:pt idx="254">
                        <c:v>2022</c:v>
                      </c:pt>
                      <c:pt idx="255">
                        <c:v>2022</c:v>
                      </c:pt>
                      <c:pt idx="256">
                        <c:v>2022</c:v>
                      </c:pt>
                      <c:pt idx="257">
                        <c:v>2022</c:v>
                      </c:pt>
                      <c:pt idx="258">
                        <c:v>2022</c:v>
                      </c:pt>
                      <c:pt idx="259">
                        <c:v>2022</c:v>
                      </c:pt>
                      <c:pt idx="260">
                        <c:v>2022</c:v>
                      </c:pt>
                      <c:pt idx="261">
                        <c:v>2022</c:v>
                      </c:pt>
                      <c:pt idx="262">
                        <c:v>2022</c:v>
                      </c:pt>
                      <c:pt idx="263">
                        <c:v>2022</c:v>
                      </c:pt>
                      <c:pt idx="264">
                        <c:v>2023</c:v>
                      </c:pt>
                      <c:pt idx="265">
                        <c:v>2023</c:v>
                      </c:pt>
                      <c:pt idx="266">
                        <c:v>2023</c:v>
                      </c:pt>
                      <c:pt idx="267">
                        <c:v>2023</c:v>
                      </c:pt>
                      <c:pt idx="268">
                        <c:v>2023</c:v>
                      </c:pt>
                      <c:pt idx="269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Sheet1!$F$2:$F$272</c15:sqref>
                        </c15:formulaRef>
                      </c:ext>
                    </c:extLst>
                    <c:numCache>
                      <c:formatCode>#0.0</c:formatCode>
                      <c:ptCount val="271"/>
                      <c:pt idx="0">
                        <c:v>4.0999999999999996</c:v>
                      </c:pt>
                      <c:pt idx="1">
                        <c:v>3.5</c:v>
                      </c:pt>
                      <c:pt idx="2">
                        <c:v>3.3</c:v>
                      </c:pt>
                      <c:pt idx="3">
                        <c:v>3.5</c:v>
                      </c:pt>
                      <c:pt idx="4">
                        <c:v>3.4</c:v>
                      </c:pt>
                      <c:pt idx="5">
                        <c:v>3.7</c:v>
                      </c:pt>
                      <c:pt idx="6">
                        <c:v>3.4</c:v>
                      </c:pt>
                      <c:pt idx="7">
                        <c:v>2.6</c:v>
                      </c:pt>
                      <c:pt idx="8">
                        <c:v>3</c:v>
                      </c:pt>
                      <c:pt idx="9">
                        <c:v>2.8</c:v>
                      </c:pt>
                      <c:pt idx="10">
                        <c:v>2.8</c:v>
                      </c:pt>
                      <c:pt idx="11">
                        <c:v>2.7</c:v>
                      </c:pt>
                      <c:pt idx="12">
                        <c:v>2.7</c:v>
                      </c:pt>
                      <c:pt idx="13">
                        <c:v>2.4</c:v>
                      </c:pt>
                      <c:pt idx="14">
                        <c:v>2.7</c:v>
                      </c:pt>
                      <c:pt idx="15">
                        <c:v>2.2999999999999998</c:v>
                      </c:pt>
                      <c:pt idx="16">
                        <c:v>2.5</c:v>
                      </c:pt>
                      <c:pt idx="17">
                        <c:v>2.4</c:v>
                      </c:pt>
                      <c:pt idx="18">
                        <c:v>2.6</c:v>
                      </c:pt>
                      <c:pt idx="19">
                        <c:v>2.8</c:v>
                      </c:pt>
                      <c:pt idx="20">
                        <c:v>2.4</c:v>
                      </c:pt>
                      <c:pt idx="21">
                        <c:v>2.2999999999999998</c:v>
                      </c:pt>
                      <c:pt idx="22">
                        <c:v>2.7</c:v>
                      </c:pt>
                      <c:pt idx="23">
                        <c:v>2.5</c:v>
                      </c:pt>
                      <c:pt idx="24">
                        <c:v>3</c:v>
                      </c:pt>
                      <c:pt idx="25">
                        <c:v>2.6</c:v>
                      </c:pt>
                      <c:pt idx="26">
                        <c:v>2</c:v>
                      </c:pt>
                      <c:pt idx="27">
                        <c:v>2.5</c:v>
                      </c:pt>
                      <c:pt idx="28">
                        <c:v>2.4</c:v>
                      </c:pt>
                      <c:pt idx="29">
                        <c:v>2.7</c:v>
                      </c:pt>
                      <c:pt idx="30">
                        <c:v>2.2000000000000002</c:v>
                      </c:pt>
                      <c:pt idx="31">
                        <c:v>2.5</c:v>
                      </c:pt>
                      <c:pt idx="32">
                        <c:v>2.2000000000000002</c:v>
                      </c:pt>
                      <c:pt idx="33">
                        <c:v>2.5</c:v>
                      </c:pt>
                      <c:pt idx="34">
                        <c:v>2.1</c:v>
                      </c:pt>
                      <c:pt idx="35">
                        <c:v>2.2999999999999998</c:v>
                      </c:pt>
                      <c:pt idx="36">
                        <c:v>2.2999999999999998</c:v>
                      </c:pt>
                      <c:pt idx="37">
                        <c:v>2.5</c:v>
                      </c:pt>
                      <c:pt idx="38">
                        <c:v>2.5</c:v>
                      </c:pt>
                      <c:pt idx="39">
                        <c:v>2.6</c:v>
                      </c:pt>
                      <c:pt idx="40">
                        <c:v>3.3</c:v>
                      </c:pt>
                      <c:pt idx="41">
                        <c:v>2.5</c:v>
                      </c:pt>
                      <c:pt idx="42">
                        <c:v>2.7</c:v>
                      </c:pt>
                      <c:pt idx="43">
                        <c:v>2.6</c:v>
                      </c:pt>
                      <c:pt idx="44">
                        <c:v>2.8</c:v>
                      </c:pt>
                      <c:pt idx="45">
                        <c:v>2.9</c:v>
                      </c:pt>
                      <c:pt idx="46">
                        <c:v>2.8</c:v>
                      </c:pt>
                      <c:pt idx="47">
                        <c:v>3</c:v>
                      </c:pt>
                      <c:pt idx="48">
                        <c:v>2.8</c:v>
                      </c:pt>
                      <c:pt idx="49">
                        <c:v>2.8</c:v>
                      </c:pt>
                      <c:pt idx="50">
                        <c:v>2.7</c:v>
                      </c:pt>
                      <c:pt idx="51">
                        <c:v>2.8</c:v>
                      </c:pt>
                      <c:pt idx="52">
                        <c:v>2.9</c:v>
                      </c:pt>
                      <c:pt idx="53">
                        <c:v>2.7</c:v>
                      </c:pt>
                      <c:pt idx="54">
                        <c:v>2.9</c:v>
                      </c:pt>
                      <c:pt idx="55">
                        <c:v>2.9</c:v>
                      </c:pt>
                      <c:pt idx="56">
                        <c:v>3.2</c:v>
                      </c:pt>
                      <c:pt idx="57">
                        <c:v>3.1</c:v>
                      </c:pt>
                      <c:pt idx="58">
                        <c:v>3.2</c:v>
                      </c:pt>
                      <c:pt idx="59">
                        <c:v>3.3</c:v>
                      </c:pt>
                      <c:pt idx="60">
                        <c:v>3.1</c:v>
                      </c:pt>
                      <c:pt idx="61">
                        <c:v>3.1</c:v>
                      </c:pt>
                      <c:pt idx="62">
                        <c:v>3.6</c:v>
                      </c:pt>
                      <c:pt idx="63">
                        <c:v>4.0999999999999996</c:v>
                      </c:pt>
                      <c:pt idx="64">
                        <c:v>3</c:v>
                      </c:pt>
                      <c:pt idx="65">
                        <c:v>3.3</c:v>
                      </c:pt>
                      <c:pt idx="66">
                        <c:v>3.2</c:v>
                      </c:pt>
                      <c:pt idx="67">
                        <c:v>3.2</c:v>
                      </c:pt>
                      <c:pt idx="68">
                        <c:v>3.6</c:v>
                      </c:pt>
                      <c:pt idx="69">
                        <c:v>3.5</c:v>
                      </c:pt>
                      <c:pt idx="70">
                        <c:v>3.7</c:v>
                      </c:pt>
                      <c:pt idx="71">
                        <c:v>3.3</c:v>
                      </c:pt>
                      <c:pt idx="72">
                        <c:v>4.3</c:v>
                      </c:pt>
                      <c:pt idx="73">
                        <c:v>4.2</c:v>
                      </c:pt>
                      <c:pt idx="74">
                        <c:v>4.2</c:v>
                      </c:pt>
                      <c:pt idx="75">
                        <c:v>3.8</c:v>
                      </c:pt>
                      <c:pt idx="76">
                        <c:v>3.8</c:v>
                      </c:pt>
                      <c:pt idx="77">
                        <c:v>4</c:v>
                      </c:pt>
                      <c:pt idx="78">
                        <c:v>4</c:v>
                      </c:pt>
                      <c:pt idx="79">
                        <c:v>4.2</c:v>
                      </c:pt>
                      <c:pt idx="80">
                        <c:v>3.9</c:v>
                      </c:pt>
                      <c:pt idx="81">
                        <c:v>3.3</c:v>
                      </c:pt>
                      <c:pt idx="82">
                        <c:v>3.5</c:v>
                      </c:pt>
                      <c:pt idx="83">
                        <c:v>3.6</c:v>
                      </c:pt>
                      <c:pt idx="84">
                        <c:v>4.2</c:v>
                      </c:pt>
                      <c:pt idx="85">
                        <c:v>3.6</c:v>
                      </c:pt>
                      <c:pt idx="86">
                        <c:v>3.4</c:v>
                      </c:pt>
                      <c:pt idx="87">
                        <c:v>3.2</c:v>
                      </c:pt>
                      <c:pt idx="88">
                        <c:v>3.7</c:v>
                      </c:pt>
                      <c:pt idx="89">
                        <c:v>3.2</c:v>
                      </c:pt>
                      <c:pt idx="90">
                        <c:v>3</c:v>
                      </c:pt>
                      <c:pt idx="91">
                        <c:v>3</c:v>
                      </c:pt>
                      <c:pt idx="92">
                        <c:v>2.2999999999999998</c:v>
                      </c:pt>
                      <c:pt idx="93">
                        <c:v>2.6</c:v>
                      </c:pt>
                      <c:pt idx="94">
                        <c:v>2.5</c:v>
                      </c:pt>
                      <c:pt idx="95">
                        <c:v>2.2000000000000002</c:v>
                      </c:pt>
                      <c:pt idx="96">
                        <c:v>2</c:v>
                      </c:pt>
                      <c:pt idx="97">
                        <c:v>1.8</c:v>
                      </c:pt>
                      <c:pt idx="98">
                        <c:v>1.8</c:v>
                      </c:pt>
                      <c:pt idx="99">
                        <c:v>1.8</c:v>
                      </c:pt>
                      <c:pt idx="100">
                        <c:v>1.7</c:v>
                      </c:pt>
                      <c:pt idx="101">
                        <c:v>1.8</c:v>
                      </c:pt>
                      <c:pt idx="102">
                        <c:v>1.5</c:v>
                      </c:pt>
                      <c:pt idx="103">
                        <c:v>1.6</c:v>
                      </c:pt>
                      <c:pt idx="104">
                        <c:v>1.6</c:v>
                      </c:pt>
                      <c:pt idx="105">
                        <c:v>1.7</c:v>
                      </c:pt>
                      <c:pt idx="106">
                        <c:v>1.6</c:v>
                      </c:pt>
                      <c:pt idx="107">
                        <c:v>1.8</c:v>
                      </c:pt>
                      <c:pt idx="108">
                        <c:v>1.9</c:v>
                      </c:pt>
                      <c:pt idx="109">
                        <c:v>1.9</c:v>
                      </c:pt>
                      <c:pt idx="110">
                        <c:v>1.8</c:v>
                      </c:pt>
                      <c:pt idx="111">
                        <c:v>2.1</c:v>
                      </c:pt>
                      <c:pt idx="112">
                        <c:v>2</c:v>
                      </c:pt>
                      <c:pt idx="113">
                        <c:v>1.7</c:v>
                      </c:pt>
                      <c:pt idx="114">
                        <c:v>2.1</c:v>
                      </c:pt>
                      <c:pt idx="115">
                        <c:v>1.9</c:v>
                      </c:pt>
                      <c:pt idx="116">
                        <c:v>1.8</c:v>
                      </c:pt>
                      <c:pt idx="117">
                        <c:v>2.1</c:v>
                      </c:pt>
                      <c:pt idx="118">
                        <c:v>2.2000000000000002</c:v>
                      </c:pt>
                      <c:pt idx="119">
                        <c:v>2</c:v>
                      </c:pt>
                      <c:pt idx="120">
                        <c:v>1.8</c:v>
                      </c:pt>
                      <c:pt idx="121">
                        <c:v>2</c:v>
                      </c:pt>
                      <c:pt idx="122">
                        <c:v>2.6</c:v>
                      </c:pt>
                      <c:pt idx="123">
                        <c:v>2</c:v>
                      </c:pt>
                      <c:pt idx="124">
                        <c:v>1.9</c:v>
                      </c:pt>
                      <c:pt idx="125">
                        <c:v>2.2999999999999998</c:v>
                      </c:pt>
                      <c:pt idx="126">
                        <c:v>2.5</c:v>
                      </c:pt>
                      <c:pt idx="127">
                        <c:v>2.2000000000000002</c:v>
                      </c:pt>
                      <c:pt idx="128">
                        <c:v>2.9</c:v>
                      </c:pt>
                      <c:pt idx="129">
                        <c:v>2.4</c:v>
                      </c:pt>
                      <c:pt idx="130">
                        <c:v>2.5</c:v>
                      </c:pt>
                      <c:pt idx="131">
                        <c:v>2.8</c:v>
                      </c:pt>
                      <c:pt idx="132">
                        <c:v>2.9</c:v>
                      </c:pt>
                      <c:pt idx="133">
                        <c:v>2.7</c:v>
                      </c:pt>
                      <c:pt idx="134">
                        <c:v>3</c:v>
                      </c:pt>
                      <c:pt idx="135">
                        <c:v>2.8</c:v>
                      </c:pt>
                      <c:pt idx="136">
                        <c:v>3.1</c:v>
                      </c:pt>
                      <c:pt idx="137">
                        <c:v>3.2</c:v>
                      </c:pt>
                      <c:pt idx="138">
                        <c:v>2.6</c:v>
                      </c:pt>
                      <c:pt idx="139">
                        <c:v>2.8</c:v>
                      </c:pt>
                      <c:pt idx="140">
                        <c:v>3.3</c:v>
                      </c:pt>
                      <c:pt idx="141">
                        <c:v>3</c:v>
                      </c:pt>
                      <c:pt idx="142">
                        <c:v>3.1</c:v>
                      </c:pt>
                      <c:pt idx="143">
                        <c:v>3.2</c:v>
                      </c:pt>
                      <c:pt idx="144">
                        <c:v>2.9</c:v>
                      </c:pt>
                      <c:pt idx="145">
                        <c:v>3.2</c:v>
                      </c:pt>
                      <c:pt idx="146">
                        <c:v>3.1</c:v>
                      </c:pt>
                      <c:pt idx="147">
                        <c:v>2.7</c:v>
                      </c:pt>
                      <c:pt idx="148">
                        <c:v>2.6</c:v>
                      </c:pt>
                      <c:pt idx="149">
                        <c:v>2.4</c:v>
                      </c:pt>
                      <c:pt idx="150">
                        <c:v>2.5</c:v>
                      </c:pt>
                      <c:pt idx="151">
                        <c:v>2.7</c:v>
                      </c:pt>
                      <c:pt idx="152">
                        <c:v>2.6</c:v>
                      </c:pt>
                      <c:pt idx="153">
                        <c:v>2.8</c:v>
                      </c:pt>
                      <c:pt idx="154">
                        <c:v>2.8</c:v>
                      </c:pt>
                      <c:pt idx="155">
                        <c:v>2.9</c:v>
                      </c:pt>
                      <c:pt idx="156">
                        <c:v>2.8</c:v>
                      </c:pt>
                      <c:pt idx="157">
                        <c:v>2.8</c:v>
                      </c:pt>
                      <c:pt idx="158">
                        <c:v>2.8</c:v>
                      </c:pt>
                      <c:pt idx="159">
                        <c:v>2.9</c:v>
                      </c:pt>
                      <c:pt idx="160">
                        <c:v>3.1</c:v>
                      </c:pt>
                      <c:pt idx="161">
                        <c:v>3.5</c:v>
                      </c:pt>
                      <c:pt idx="162">
                        <c:v>3.3</c:v>
                      </c:pt>
                      <c:pt idx="163">
                        <c:v>3.8</c:v>
                      </c:pt>
                      <c:pt idx="164">
                        <c:v>2.8</c:v>
                      </c:pt>
                      <c:pt idx="165">
                        <c:v>2.8</c:v>
                      </c:pt>
                      <c:pt idx="166">
                        <c:v>2.8</c:v>
                      </c:pt>
                      <c:pt idx="167">
                        <c:v>2.9</c:v>
                      </c:pt>
                      <c:pt idx="168">
                        <c:v>4.0999999999999996</c:v>
                      </c:pt>
                      <c:pt idx="169">
                        <c:v>4</c:v>
                      </c:pt>
                      <c:pt idx="170">
                        <c:v>3.9</c:v>
                      </c:pt>
                      <c:pt idx="171">
                        <c:v>4.4000000000000004</c:v>
                      </c:pt>
                      <c:pt idx="172">
                        <c:v>4.2</c:v>
                      </c:pt>
                      <c:pt idx="173">
                        <c:v>3.5</c:v>
                      </c:pt>
                      <c:pt idx="174">
                        <c:v>4.5</c:v>
                      </c:pt>
                      <c:pt idx="175">
                        <c:v>4.2</c:v>
                      </c:pt>
                      <c:pt idx="176">
                        <c:v>4.5</c:v>
                      </c:pt>
                      <c:pt idx="177">
                        <c:v>4.2</c:v>
                      </c:pt>
                      <c:pt idx="178">
                        <c:v>4.0999999999999996</c:v>
                      </c:pt>
                      <c:pt idx="179">
                        <c:v>5.5</c:v>
                      </c:pt>
                      <c:pt idx="180">
                        <c:v>5</c:v>
                      </c:pt>
                      <c:pt idx="181">
                        <c:v>4.5999999999999996</c:v>
                      </c:pt>
                      <c:pt idx="182">
                        <c:v>4.9000000000000004</c:v>
                      </c:pt>
                      <c:pt idx="183">
                        <c:v>4.4000000000000004</c:v>
                      </c:pt>
                      <c:pt idx="184">
                        <c:v>4.2</c:v>
                      </c:pt>
                      <c:pt idx="185">
                        <c:v>4.0999999999999996</c:v>
                      </c:pt>
                      <c:pt idx="186">
                        <c:v>3.9</c:v>
                      </c:pt>
                      <c:pt idx="187">
                        <c:v>4.2</c:v>
                      </c:pt>
                      <c:pt idx="188">
                        <c:v>3.8</c:v>
                      </c:pt>
                      <c:pt idx="189">
                        <c:v>4.0999999999999996</c:v>
                      </c:pt>
                      <c:pt idx="190">
                        <c:v>4</c:v>
                      </c:pt>
                      <c:pt idx="191">
                        <c:v>4</c:v>
                      </c:pt>
                      <c:pt idx="192">
                        <c:v>3.5</c:v>
                      </c:pt>
                      <c:pt idx="193">
                        <c:v>3.5</c:v>
                      </c:pt>
                      <c:pt idx="194">
                        <c:v>3.6</c:v>
                      </c:pt>
                      <c:pt idx="195">
                        <c:v>3.7</c:v>
                      </c:pt>
                      <c:pt idx="196">
                        <c:v>3.7</c:v>
                      </c:pt>
                      <c:pt idx="197">
                        <c:v>3.8</c:v>
                      </c:pt>
                      <c:pt idx="198">
                        <c:v>4</c:v>
                      </c:pt>
                      <c:pt idx="199">
                        <c:v>3.8</c:v>
                      </c:pt>
                      <c:pt idx="200">
                        <c:v>4.0999999999999996</c:v>
                      </c:pt>
                      <c:pt idx="201">
                        <c:v>4.2</c:v>
                      </c:pt>
                      <c:pt idx="202">
                        <c:v>4</c:v>
                      </c:pt>
                      <c:pt idx="203">
                        <c:v>3.8</c:v>
                      </c:pt>
                      <c:pt idx="204">
                        <c:v>4.3</c:v>
                      </c:pt>
                      <c:pt idx="205">
                        <c:v>3.8</c:v>
                      </c:pt>
                      <c:pt idx="206">
                        <c:v>4.0999999999999996</c:v>
                      </c:pt>
                      <c:pt idx="207">
                        <c:v>4.2</c:v>
                      </c:pt>
                      <c:pt idx="208">
                        <c:v>4.3</c:v>
                      </c:pt>
                      <c:pt idx="209">
                        <c:v>4.9000000000000004</c:v>
                      </c:pt>
                      <c:pt idx="210">
                        <c:v>4.5999999999999996</c:v>
                      </c:pt>
                      <c:pt idx="211">
                        <c:v>4.5</c:v>
                      </c:pt>
                      <c:pt idx="212">
                        <c:v>4.7</c:v>
                      </c:pt>
                      <c:pt idx="213">
                        <c:v>4.3</c:v>
                      </c:pt>
                      <c:pt idx="214">
                        <c:v>4.4000000000000004</c:v>
                      </c:pt>
                      <c:pt idx="215">
                        <c:v>4.3</c:v>
                      </c:pt>
                      <c:pt idx="216">
                        <c:v>4.2</c:v>
                      </c:pt>
                      <c:pt idx="217">
                        <c:v>4.5</c:v>
                      </c:pt>
                      <c:pt idx="218">
                        <c:v>4.4000000000000004</c:v>
                      </c:pt>
                      <c:pt idx="219">
                        <c:v>4.7</c:v>
                      </c:pt>
                      <c:pt idx="220">
                        <c:v>4.5999999999999996</c:v>
                      </c:pt>
                      <c:pt idx="221">
                        <c:v>4.5</c:v>
                      </c:pt>
                      <c:pt idx="222">
                        <c:v>4.8</c:v>
                      </c:pt>
                      <c:pt idx="223">
                        <c:v>4.8</c:v>
                      </c:pt>
                      <c:pt idx="224">
                        <c:v>4.4000000000000004</c:v>
                      </c:pt>
                      <c:pt idx="225">
                        <c:v>3.9</c:v>
                      </c:pt>
                      <c:pt idx="226">
                        <c:v>4.4000000000000004</c:v>
                      </c:pt>
                      <c:pt idx="227">
                        <c:v>4.5</c:v>
                      </c:pt>
                      <c:pt idx="228">
                        <c:v>5.2</c:v>
                      </c:pt>
                      <c:pt idx="229">
                        <c:v>4.0999999999999996</c:v>
                      </c:pt>
                      <c:pt idx="230">
                        <c:v>3.5</c:v>
                      </c:pt>
                      <c:pt idx="231">
                        <c:v>3</c:v>
                      </c:pt>
                      <c:pt idx="232">
                        <c:v>3.8</c:v>
                      </c:pt>
                      <c:pt idx="233">
                        <c:v>4</c:v>
                      </c:pt>
                      <c:pt idx="234">
                        <c:v>3.7</c:v>
                      </c:pt>
                      <c:pt idx="235">
                        <c:v>3.8</c:v>
                      </c:pt>
                      <c:pt idx="236">
                        <c:v>3.6</c:v>
                      </c:pt>
                      <c:pt idx="237">
                        <c:v>3.9</c:v>
                      </c:pt>
                      <c:pt idx="238">
                        <c:v>4.4000000000000004</c:v>
                      </c:pt>
                      <c:pt idx="239">
                        <c:v>4.0999999999999996</c:v>
                      </c:pt>
                      <c:pt idx="240">
                        <c:v>3.5</c:v>
                      </c:pt>
                      <c:pt idx="241">
                        <c:v>4.5999999999999996</c:v>
                      </c:pt>
                      <c:pt idx="242">
                        <c:v>5</c:v>
                      </c:pt>
                      <c:pt idx="243">
                        <c:v>5.4</c:v>
                      </c:pt>
                      <c:pt idx="244">
                        <c:v>5.7</c:v>
                      </c:pt>
                      <c:pt idx="245">
                        <c:v>5.8</c:v>
                      </c:pt>
                      <c:pt idx="246">
                        <c:v>6.4</c:v>
                      </c:pt>
                      <c:pt idx="247">
                        <c:v>6.2</c:v>
                      </c:pt>
                      <c:pt idx="248">
                        <c:v>6.4</c:v>
                      </c:pt>
                      <c:pt idx="249">
                        <c:v>6.6</c:v>
                      </c:pt>
                      <c:pt idx="250">
                        <c:v>6.3</c:v>
                      </c:pt>
                      <c:pt idx="251">
                        <c:v>6.1</c:v>
                      </c:pt>
                      <c:pt idx="252">
                        <c:v>6.1</c:v>
                      </c:pt>
                      <c:pt idx="253">
                        <c:v>6.7</c:v>
                      </c:pt>
                      <c:pt idx="254">
                        <c:v>6.8</c:v>
                      </c:pt>
                      <c:pt idx="255">
                        <c:v>6.5</c:v>
                      </c:pt>
                      <c:pt idx="256">
                        <c:v>6.4</c:v>
                      </c:pt>
                      <c:pt idx="257">
                        <c:v>5.4</c:v>
                      </c:pt>
                      <c:pt idx="258">
                        <c:v>7</c:v>
                      </c:pt>
                      <c:pt idx="259">
                        <c:v>5.5</c:v>
                      </c:pt>
                      <c:pt idx="260">
                        <c:v>5.8</c:v>
                      </c:pt>
                      <c:pt idx="261">
                        <c:v>5.7</c:v>
                      </c:pt>
                      <c:pt idx="262">
                        <c:v>5.7</c:v>
                      </c:pt>
                      <c:pt idx="263">
                        <c:v>5.9</c:v>
                      </c:pt>
                      <c:pt idx="264">
                        <c:v>6</c:v>
                      </c:pt>
                      <c:pt idx="265">
                        <c:v>5.3</c:v>
                      </c:pt>
                      <c:pt idx="266">
                        <c:v>4.9000000000000004</c:v>
                      </c:pt>
                      <c:pt idx="267">
                        <c:v>5.6</c:v>
                      </c:pt>
                      <c:pt idx="268">
                        <c:v>4.7</c:v>
                      </c:pt>
                      <c:pt idx="269">
                        <c:v>4.5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97E-479D-A5EE-36CEB8423E94}"/>
                  </c:ext>
                </c:extLst>
              </c15:ser>
            </c15:filteredLineSeries>
          </c:ext>
        </c:extLst>
      </c:lineChart>
      <c:catAx>
        <c:axId val="550277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276232"/>
        <c:crosses val="autoZero"/>
        <c:auto val="1"/>
        <c:lblAlgn val="ctr"/>
        <c:lblOffset val="100"/>
        <c:tickLblSkip val="24"/>
        <c:noMultiLvlLbl val="0"/>
      </c:catAx>
      <c:valAx>
        <c:axId val="550276232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277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456484132665234"/>
          <c:y val="8.2986781348464045E-2"/>
          <c:w val="0.15482243696810627"/>
          <c:h val="0.361369966875687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5"/>
          <c:order val="5"/>
          <c:tx>
            <c:strRef>
              <c:f>Sheet1!$G$1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2">
                <a:alpha val="50000"/>
              </a:schemeClr>
            </a:solidFill>
            <a:ln>
              <a:noFill/>
            </a:ln>
            <a:effectLst/>
          </c:spPr>
          <c:cat>
            <c:numRef>
              <c:f>Sheet1!$A$2:$A$272</c:f>
              <c:numCache>
                <c:formatCode>General</c:formatCode>
                <c:ptCount val="271"/>
                <c:pt idx="0">
                  <c:v>2001</c:v>
                </c:pt>
                <c:pt idx="1">
                  <c:v>2001</c:v>
                </c:pt>
                <c:pt idx="2">
                  <c:v>2001</c:v>
                </c:pt>
                <c:pt idx="3">
                  <c:v>2001</c:v>
                </c:pt>
                <c:pt idx="4">
                  <c:v>2001</c:v>
                </c:pt>
                <c:pt idx="5">
                  <c:v>2001</c:v>
                </c:pt>
                <c:pt idx="6">
                  <c:v>2001</c:v>
                </c:pt>
                <c:pt idx="7">
                  <c:v>2001</c:v>
                </c:pt>
                <c:pt idx="8">
                  <c:v>2001</c:v>
                </c:pt>
                <c:pt idx="9">
                  <c:v>2001</c:v>
                </c:pt>
                <c:pt idx="10">
                  <c:v>2001</c:v>
                </c:pt>
                <c:pt idx="11">
                  <c:v>2001</c:v>
                </c:pt>
                <c:pt idx="12">
                  <c:v>2002</c:v>
                </c:pt>
                <c:pt idx="13">
                  <c:v>2002</c:v>
                </c:pt>
                <c:pt idx="14">
                  <c:v>2002</c:v>
                </c:pt>
                <c:pt idx="15">
                  <c:v>2002</c:v>
                </c:pt>
                <c:pt idx="16">
                  <c:v>2002</c:v>
                </c:pt>
                <c:pt idx="17">
                  <c:v>2002</c:v>
                </c:pt>
                <c:pt idx="18">
                  <c:v>2002</c:v>
                </c:pt>
                <c:pt idx="19">
                  <c:v>2002</c:v>
                </c:pt>
                <c:pt idx="20">
                  <c:v>2002</c:v>
                </c:pt>
                <c:pt idx="21">
                  <c:v>2002</c:v>
                </c:pt>
                <c:pt idx="22">
                  <c:v>2002</c:v>
                </c:pt>
                <c:pt idx="23">
                  <c:v>2002</c:v>
                </c:pt>
                <c:pt idx="24">
                  <c:v>2003</c:v>
                </c:pt>
                <c:pt idx="25">
                  <c:v>2003</c:v>
                </c:pt>
                <c:pt idx="26">
                  <c:v>2003</c:v>
                </c:pt>
                <c:pt idx="27">
                  <c:v>2003</c:v>
                </c:pt>
                <c:pt idx="28">
                  <c:v>2003</c:v>
                </c:pt>
                <c:pt idx="29">
                  <c:v>2003</c:v>
                </c:pt>
                <c:pt idx="30">
                  <c:v>2003</c:v>
                </c:pt>
                <c:pt idx="31">
                  <c:v>2003</c:v>
                </c:pt>
                <c:pt idx="32">
                  <c:v>2003</c:v>
                </c:pt>
                <c:pt idx="33">
                  <c:v>2003</c:v>
                </c:pt>
                <c:pt idx="34">
                  <c:v>2003</c:v>
                </c:pt>
                <c:pt idx="35">
                  <c:v>2003</c:v>
                </c:pt>
                <c:pt idx="36">
                  <c:v>2004</c:v>
                </c:pt>
                <c:pt idx="37">
                  <c:v>2004</c:v>
                </c:pt>
                <c:pt idx="38">
                  <c:v>2004</c:v>
                </c:pt>
                <c:pt idx="39">
                  <c:v>2004</c:v>
                </c:pt>
                <c:pt idx="40">
                  <c:v>2004</c:v>
                </c:pt>
                <c:pt idx="41">
                  <c:v>2004</c:v>
                </c:pt>
                <c:pt idx="42">
                  <c:v>2004</c:v>
                </c:pt>
                <c:pt idx="43">
                  <c:v>2004</c:v>
                </c:pt>
                <c:pt idx="44">
                  <c:v>2004</c:v>
                </c:pt>
                <c:pt idx="45">
                  <c:v>2004</c:v>
                </c:pt>
                <c:pt idx="46">
                  <c:v>2004</c:v>
                </c:pt>
                <c:pt idx="47">
                  <c:v>2004</c:v>
                </c:pt>
                <c:pt idx="48">
                  <c:v>2005</c:v>
                </c:pt>
                <c:pt idx="49">
                  <c:v>2005</c:v>
                </c:pt>
                <c:pt idx="50">
                  <c:v>2005</c:v>
                </c:pt>
                <c:pt idx="51">
                  <c:v>2005</c:v>
                </c:pt>
                <c:pt idx="52">
                  <c:v>2005</c:v>
                </c:pt>
                <c:pt idx="53">
                  <c:v>2005</c:v>
                </c:pt>
                <c:pt idx="54">
                  <c:v>2005</c:v>
                </c:pt>
                <c:pt idx="55">
                  <c:v>2005</c:v>
                </c:pt>
                <c:pt idx="56">
                  <c:v>2005</c:v>
                </c:pt>
                <c:pt idx="57">
                  <c:v>2005</c:v>
                </c:pt>
                <c:pt idx="58">
                  <c:v>2005</c:v>
                </c:pt>
                <c:pt idx="59">
                  <c:v>2005</c:v>
                </c:pt>
                <c:pt idx="60">
                  <c:v>2006</c:v>
                </c:pt>
                <c:pt idx="61">
                  <c:v>2006</c:v>
                </c:pt>
                <c:pt idx="62">
                  <c:v>2006</c:v>
                </c:pt>
                <c:pt idx="63">
                  <c:v>2006</c:v>
                </c:pt>
                <c:pt idx="64">
                  <c:v>2006</c:v>
                </c:pt>
                <c:pt idx="65">
                  <c:v>2006</c:v>
                </c:pt>
                <c:pt idx="66">
                  <c:v>2006</c:v>
                </c:pt>
                <c:pt idx="67">
                  <c:v>2006</c:v>
                </c:pt>
                <c:pt idx="68">
                  <c:v>2006</c:v>
                </c:pt>
                <c:pt idx="69">
                  <c:v>2006</c:v>
                </c:pt>
                <c:pt idx="70">
                  <c:v>2006</c:v>
                </c:pt>
                <c:pt idx="71">
                  <c:v>2006</c:v>
                </c:pt>
                <c:pt idx="72">
                  <c:v>2007</c:v>
                </c:pt>
                <c:pt idx="73">
                  <c:v>2007</c:v>
                </c:pt>
                <c:pt idx="74">
                  <c:v>2007</c:v>
                </c:pt>
                <c:pt idx="75">
                  <c:v>2007</c:v>
                </c:pt>
                <c:pt idx="76">
                  <c:v>2007</c:v>
                </c:pt>
                <c:pt idx="77">
                  <c:v>2007</c:v>
                </c:pt>
                <c:pt idx="78">
                  <c:v>2007</c:v>
                </c:pt>
                <c:pt idx="79">
                  <c:v>2007</c:v>
                </c:pt>
                <c:pt idx="80">
                  <c:v>2007</c:v>
                </c:pt>
                <c:pt idx="81">
                  <c:v>2007</c:v>
                </c:pt>
                <c:pt idx="82">
                  <c:v>2007</c:v>
                </c:pt>
                <c:pt idx="83">
                  <c:v>2007</c:v>
                </c:pt>
                <c:pt idx="84">
                  <c:v>2008</c:v>
                </c:pt>
                <c:pt idx="85">
                  <c:v>2008</c:v>
                </c:pt>
                <c:pt idx="86">
                  <c:v>2008</c:v>
                </c:pt>
                <c:pt idx="87">
                  <c:v>2008</c:v>
                </c:pt>
                <c:pt idx="88">
                  <c:v>2008</c:v>
                </c:pt>
                <c:pt idx="89">
                  <c:v>2008</c:v>
                </c:pt>
                <c:pt idx="90">
                  <c:v>2008</c:v>
                </c:pt>
                <c:pt idx="91">
                  <c:v>2008</c:v>
                </c:pt>
                <c:pt idx="92">
                  <c:v>2008</c:v>
                </c:pt>
                <c:pt idx="93">
                  <c:v>2008</c:v>
                </c:pt>
                <c:pt idx="94">
                  <c:v>2008</c:v>
                </c:pt>
                <c:pt idx="95">
                  <c:v>2008</c:v>
                </c:pt>
                <c:pt idx="96">
                  <c:v>2009</c:v>
                </c:pt>
                <c:pt idx="97">
                  <c:v>2009</c:v>
                </c:pt>
                <c:pt idx="98">
                  <c:v>2009</c:v>
                </c:pt>
                <c:pt idx="99">
                  <c:v>2009</c:v>
                </c:pt>
                <c:pt idx="100">
                  <c:v>2009</c:v>
                </c:pt>
                <c:pt idx="101">
                  <c:v>2009</c:v>
                </c:pt>
                <c:pt idx="102">
                  <c:v>2009</c:v>
                </c:pt>
                <c:pt idx="103">
                  <c:v>2009</c:v>
                </c:pt>
                <c:pt idx="104">
                  <c:v>2009</c:v>
                </c:pt>
                <c:pt idx="105">
                  <c:v>2009</c:v>
                </c:pt>
                <c:pt idx="106">
                  <c:v>2009</c:v>
                </c:pt>
                <c:pt idx="107">
                  <c:v>2009</c:v>
                </c:pt>
                <c:pt idx="108">
                  <c:v>2010</c:v>
                </c:pt>
                <c:pt idx="109">
                  <c:v>2010</c:v>
                </c:pt>
                <c:pt idx="110">
                  <c:v>2010</c:v>
                </c:pt>
                <c:pt idx="111">
                  <c:v>2010</c:v>
                </c:pt>
                <c:pt idx="112">
                  <c:v>2010</c:v>
                </c:pt>
                <c:pt idx="113">
                  <c:v>2010</c:v>
                </c:pt>
                <c:pt idx="114">
                  <c:v>2010</c:v>
                </c:pt>
                <c:pt idx="115">
                  <c:v>2010</c:v>
                </c:pt>
                <c:pt idx="116">
                  <c:v>2010</c:v>
                </c:pt>
                <c:pt idx="117">
                  <c:v>2010</c:v>
                </c:pt>
                <c:pt idx="118">
                  <c:v>2010</c:v>
                </c:pt>
                <c:pt idx="119">
                  <c:v>2010</c:v>
                </c:pt>
                <c:pt idx="120">
                  <c:v>2011</c:v>
                </c:pt>
                <c:pt idx="121">
                  <c:v>2011</c:v>
                </c:pt>
                <c:pt idx="122">
                  <c:v>2011</c:v>
                </c:pt>
                <c:pt idx="123">
                  <c:v>2011</c:v>
                </c:pt>
                <c:pt idx="124">
                  <c:v>2011</c:v>
                </c:pt>
                <c:pt idx="125">
                  <c:v>2011</c:v>
                </c:pt>
                <c:pt idx="126">
                  <c:v>2011</c:v>
                </c:pt>
                <c:pt idx="127">
                  <c:v>2011</c:v>
                </c:pt>
                <c:pt idx="128">
                  <c:v>2011</c:v>
                </c:pt>
                <c:pt idx="129">
                  <c:v>2011</c:v>
                </c:pt>
                <c:pt idx="130">
                  <c:v>2011</c:v>
                </c:pt>
                <c:pt idx="131">
                  <c:v>2011</c:v>
                </c:pt>
                <c:pt idx="132">
                  <c:v>2012</c:v>
                </c:pt>
                <c:pt idx="133">
                  <c:v>2012</c:v>
                </c:pt>
                <c:pt idx="134">
                  <c:v>2012</c:v>
                </c:pt>
                <c:pt idx="135">
                  <c:v>2012</c:v>
                </c:pt>
                <c:pt idx="136">
                  <c:v>2012</c:v>
                </c:pt>
                <c:pt idx="137">
                  <c:v>2012</c:v>
                </c:pt>
                <c:pt idx="138">
                  <c:v>2012</c:v>
                </c:pt>
                <c:pt idx="139">
                  <c:v>2012</c:v>
                </c:pt>
                <c:pt idx="140">
                  <c:v>2012</c:v>
                </c:pt>
                <c:pt idx="141">
                  <c:v>2012</c:v>
                </c:pt>
                <c:pt idx="142">
                  <c:v>2012</c:v>
                </c:pt>
                <c:pt idx="143">
                  <c:v>2012</c:v>
                </c:pt>
                <c:pt idx="144">
                  <c:v>2013</c:v>
                </c:pt>
                <c:pt idx="145">
                  <c:v>2013</c:v>
                </c:pt>
                <c:pt idx="146">
                  <c:v>2013</c:v>
                </c:pt>
                <c:pt idx="147">
                  <c:v>2013</c:v>
                </c:pt>
                <c:pt idx="148">
                  <c:v>2013</c:v>
                </c:pt>
                <c:pt idx="149">
                  <c:v>2013</c:v>
                </c:pt>
                <c:pt idx="150">
                  <c:v>2013</c:v>
                </c:pt>
                <c:pt idx="151">
                  <c:v>2013</c:v>
                </c:pt>
                <c:pt idx="152">
                  <c:v>2013</c:v>
                </c:pt>
                <c:pt idx="153">
                  <c:v>2013</c:v>
                </c:pt>
                <c:pt idx="154">
                  <c:v>2013</c:v>
                </c:pt>
                <c:pt idx="155">
                  <c:v>2013</c:v>
                </c:pt>
                <c:pt idx="156">
                  <c:v>2014</c:v>
                </c:pt>
                <c:pt idx="157">
                  <c:v>2014</c:v>
                </c:pt>
                <c:pt idx="158">
                  <c:v>2014</c:v>
                </c:pt>
                <c:pt idx="159">
                  <c:v>2014</c:v>
                </c:pt>
                <c:pt idx="160">
                  <c:v>2014</c:v>
                </c:pt>
                <c:pt idx="161">
                  <c:v>2014</c:v>
                </c:pt>
                <c:pt idx="162">
                  <c:v>2014</c:v>
                </c:pt>
                <c:pt idx="163">
                  <c:v>2014</c:v>
                </c:pt>
                <c:pt idx="164">
                  <c:v>2014</c:v>
                </c:pt>
                <c:pt idx="165">
                  <c:v>2014</c:v>
                </c:pt>
                <c:pt idx="166">
                  <c:v>2014</c:v>
                </c:pt>
                <c:pt idx="167">
                  <c:v>2014</c:v>
                </c:pt>
                <c:pt idx="168">
                  <c:v>2015</c:v>
                </c:pt>
                <c:pt idx="169">
                  <c:v>2015</c:v>
                </c:pt>
                <c:pt idx="170">
                  <c:v>2015</c:v>
                </c:pt>
                <c:pt idx="171">
                  <c:v>2015</c:v>
                </c:pt>
                <c:pt idx="172">
                  <c:v>2015</c:v>
                </c:pt>
                <c:pt idx="173">
                  <c:v>2015</c:v>
                </c:pt>
                <c:pt idx="174">
                  <c:v>2015</c:v>
                </c:pt>
                <c:pt idx="175">
                  <c:v>2015</c:v>
                </c:pt>
                <c:pt idx="176">
                  <c:v>2015</c:v>
                </c:pt>
                <c:pt idx="177">
                  <c:v>2015</c:v>
                </c:pt>
                <c:pt idx="178">
                  <c:v>2015</c:v>
                </c:pt>
                <c:pt idx="179">
                  <c:v>2015</c:v>
                </c:pt>
                <c:pt idx="180">
                  <c:v>2016</c:v>
                </c:pt>
                <c:pt idx="181">
                  <c:v>2016</c:v>
                </c:pt>
                <c:pt idx="182">
                  <c:v>2016</c:v>
                </c:pt>
                <c:pt idx="183">
                  <c:v>2016</c:v>
                </c:pt>
                <c:pt idx="184">
                  <c:v>2016</c:v>
                </c:pt>
                <c:pt idx="185">
                  <c:v>2016</c:v>
                </c:pt>
                <c:pt idx="186">
                  <c:v>2016</c:v>
                </c:pt>
                <c:pt idx="187">
                  <c:v>2016</c:v>
                </c:pt>
                <c:pt idx="188">
                  <c:v>2016</c:v>
                </c:pt>
                <c:pt idx="189">
                  <c:v>2016</c:v>
                </c:pt>
                <c:pt idx="190">
                  <c:v>2016</c:v>
                </c:pt>
                <c:pt idx="191">
                  <c:v>2016</c:v>
                </c:pt>
                <c:pt idx="192">
                  <c:v>2017</c:v>
                </c:pt>
                <c:pt idx="193">
                  <c:v>2017</c:v>
                </c:pt>
                <c:pt idx="194">
                  <c:v>2017</c:v>
                </c:pt>
                <c:pt idx="195">
                  <c:v>2017</c:v>
                </c:pt>
                <c:pt idx="196">
                  <c:v>2017</c:v>
                </c:pt>
                <c:pt idx="197">
                  <c:v>2017</c:v>
                </c:pt>
                <c:pt idx="198">
                  <c:v>2017</c:v>
                </c:pt>
                <c:pt idx="199">
                  <c:v>2017</c:v>
                </c:pt>
                <c:pt idx="200">
                  <c:v>2017</c:v>
                </c:pt>
                <c:pt idx="201">
                  <c:v>2017</c:v>
                </c:pt>
                <c:pt idx="202">
                  <c:v>2017</c:v>
                </c:pt>
                <c:pt idx="203">
                  <c:v>2017</c:v>
                </c:pt>
                <c:pt idx="204">
                  <c:v>2018</c:v>
                </c:pt>
                <c:pt idx="205">
                  <c:v>2018</c:v>
                </c:pt>
                <c:pt idx="206">
                  <c:v>2018</c:v>
                </c:pt>
                <c:pt idx="207">
                  <c:v>2018</c:v>
                </c:pt>
                <c:pt idx="208">
                  <c:v>2018</c:v>
                </c:pt>
                <c:pt idx="209">
                  <c:v>2018</c:v>
                </c:pt>
                <c:pt idx="210">
                  <c:v>2018</c:v>
                </c:pt>
                <c:pt idx="211">
                  <c:v>2018</c:v>
                </c:pt>
                <c:pt idx="212">
                  <c:v>2018</c:v>
                </c:pt>
                <c:pt idx="213">
                  <c:v>2018</c:v>
                </c:pt>
                <c:pt idx="214">
                  <c:v>2018</c:v>
                </c:pt>
                <c:pt idx="215">
                  <c:v>2018</c:v>
                </c:pt>
                <c:pt idx="216">
                  <c:v>2019</c:v>
                </c:pt>
                <c:pt idx="217">
                  <c:v>2019</c:v>
                </c:pt>
                <c:pt idx="218">
                  <c:v>2019</c:v>
                </c:pt>
                <c:pt idx="219">
                  <c:v>2019</c:v>
                </c:pt>
                <c:pt idx="220">
                  <c:v>2019</c:v>
                </c:pt>
                <c:pt idx="221">
                  <c:v>2019</c:v>
                </c:pt>
                <c:pt idx="222">
                  <c:v>2019</c:v>
                </c:pt>
                <c:pt idx="223">
                  <c:v>2019</c:v>
                </c:pt>
                <c:pt idx="224">
                  <c:v>2019</c:v>
                </c:pt>
                <c:pt idx="225">
                  <c:v>2019</c:v>
                </c:pt>
                <c:pt idx="226">
                  <c:v>2019</c:v>
                </c:pt>
                <c:pt idx="227">
                  <c:v>2019</c:v>
                </c:pt>
                <c:pt idx="228">
                  <c:v>2020</c:v>
                </c:pt>
                <c:pt idx="229">
                  <c:v>2020</c:v>
                </c:pt>
                <c:pt idx="230">
                  <c:v>2020</c:v>
                </c:pt>
                <c:pt idx="231">
                  <c:v>2020</c:v>
                </c:pt>
                <c:pt idx="232">
                  <c:v>2020</c:v>
                </c:pt>
                <c:pt idx="233">
                  <c:v>2020</c:v>
                </c:pt>
                <c:pt idx="234">
                  <c:v>2020</c:v>
                </c:pt>
                <c:pt idx="235">
                  <c:v>2020</c:v>
                </c:pt>
                <c:pt idx="236">
                  <c:v>2020</c:v>
                </c:pt>
                <c:pt idx="237">
                  <c:v>2020</c:v>
                </c:pt>
                <c:pt idx="238">
                  <c:v>2020</c:v>
                </c:pt>
                <c:pt idx="239">
                  <c:v>2020</c:v>
                </c:pt>
                <c:pt idx="240">
                  <c:v>2021</c:v>
                </c:pt>
                <c:pt idx="241">
                  <c:v>2021</c:v>
                </c:pt>
                <c:pt idx="242">
                  <c:v>2021</c:v>
                </c:pt>
                <c:pt idx="243">
                  <c:v>2021</c:v>
                </c:pt>
                <c:pt idx="244">
                  <c:v>2021</c:v>
                </c:pt>
                <c:pt idx="245">
                  <c:v>2021</c:v>
                </c:pt>
                <c:pt idx="246">
                  <c:v>2021</c:v>
                </c:pt>
                <c:pt idx="247">
                  <c:v>2021</c:v>
                </c:pt>
                <c:pt idx="248">
                  <c:v>2021</c:v>
                </c:pt>
                <c:pt idx="249">
                  <c:v>2021</c:v>
                </c:pt>
                <c:pt idx="250">
                  <c:v>2021</c:v>
                </c:pt>
                <c:pt idx="251">
                  <c:v>2021</c:v>
                </c:pt>
                <c:pt idx="252">
                  <c:v>2022</c:v>
                </c:pt>
                <c:pt idx="253">
                  <c:v>2022</c:v>
                </c:pt>
                <c:pt idx="254">
                  <c:v>2022</c:v>
                </c:pt>
                <c:pt idx="255">
                  <c:v>2022</c:v>
                </c:pt>
                <c:pt idx="256">
                  <c:v>2022</c:v>
                </c:pt>
                <c:pt idx="257">
                  <c:v>2022</c:v>
                </c:pt>
                <c:pt idx="258">
                  <c:v>2022</c:v>
                </c:pt>
                <c:pt idx="259">
                  <c:v>2022</c:v>
                </c:pt>
                <c:pt idx="260">
                  <c:v>2022</c:v>
                </c:pt>
                <c:pt idx="261">
                  <c:v>2022</c:v>
                </c:pt>
                <c:pt idx="262">
                  <c:v>2022</c:v>
                </c:pt>
                <c:pt idx="263">
                  <c:v>2022</c:v>
                </c:pt>
                <c:pt idx="264">
                  <c:v>2023</c:v>
                </c:pt>
                <c:pt idx="265">
                  <c:v>2023</c:v>
                </c:pt>
                <c:pt idx="266">
                  <c:v>2023</c:v>
                </c:pt>
                <c:pt idx="267">
                  <c:v>2023</c:v>
                </c:pt>
                <c:pt idx="268">
                  <c:v>2023</c:v>
                </c:pt>
                <c:pt idx="269">
                  <c:v>2023</c:v>
                </c:pt>
              </c:numCache>
            </c:numRef>
          </c:cat>
          <c:val>
            <c:numRef>
              <c:f>Sheet1!$G$2:$G$272</c:f>
              <c:numCache>
                <c:formatCode>General</c:formatCode>
                <c:ptCount val="271"/>
                <c:pt idx="2" formatCode="0.0">
                  <c:v>12</c:v>
                </c:pt>
                <c:pt idx="3" formatCode="0.0">
                  <c:v>12</c:v>
                </c:pt>
                <c:pt idx="4" formatCode="0.0">
                  <c:v>12</c:v>
                </c:pt>
                <c:pt idx="5" formatCode="0.0">
                  <c:v>12</c:v>
                </c:pt>
                <c:pt idx="6" formatCode="0.0">
                  <c:v>12</c:v>
                </c:pt>
                <c:pt idx="7" formatCode="0.0">
                  <c:v>12</c:v>
                </c:pt>
                <c:pt idx="8" formatCode="0.0">
                  <c:v>12</c:v>
                </c:pt>
                <c:pt idx="9" formatCode="0.0">
                  <c:v>12</c:v>
                </c:pt>
                <c:pt idx="10" formatCode="0.0">
                  <c:v>12</c:v>
                </c:pt>
                <c:pt idx="83" formatCode="0.0">
                  <c:v>12</c:v>
                </c:pt>
                <c:pt idx="84" formatCode="0.0">
                  <c:v>12</c:v>
                </c:pt>
                <c:pt idx="85" formatCode="0.0">
                  <c:v>12</c:v>
                </c:pt>
                <c:pt idx="86" formatCode="0.0">
                  <c:v>12</c:v>
                </c:pt>
                <c:pt idx="87" formatCode="0.0">
                  <c:v>12</c:v>
                </c:pt>
                <c:pt idx="88" formatCode="0.0">
                  <c:v>12</c:v>
                </c:pt>
                <c:pt idx="89" formatCode="0.0">
                  <c:v>12</c:v>
                </c:pt>
                <c:pt idx="90" formatCode="0.0">
                  <c:v>12</c:v>
                </c:pt>
                <c:pt idx="91" formatCode="0.0">
                  <c:v>12</c:v>
                </c:pt>
                <c:pt idx="92" formatCode="0.0">
                  <c:v>12</c:v>
                </c:pt>
                <c:pt idx="93" formatCode="0.0">
                  <c:v>12</c:v>
                </c:pt>
                <c:pt idx="94" formatCode="0.0">
                  <c:v>12</c:v>
                </c:pt>
                <c:pt idx="95" formatCode="0.0">
                  <c:v>12</c:v>
                </c:pt>
                <c:pt idx="96" formatCode="0.0">
                  <c:v>12</c:v>
                </c:pt>
                <c:pt idx="97" formatCode="0.0">
                  <c:v>12</c:v>
                </c:pt>
                <c:pt idx="98" formatCode="0.0">
                  <c:v>12</c:v>
                </c:pt>
                <c:pt idx="99" formatCode="0.0">
                  <c:v>12</c:v>
                </c:pt>
                <c:pt idx="100" formatCode="0.0">
                  <c:v>12</c:v>
                </c:pt>
                <c:pt idx="101" formatCode="0.0">
                  <c:v>12</c:v>
                </c:pt>
                <c:pt idx="229" formatCode="0.0">
                  <c:v>12</c:v>
                </c:pt>
                <c:pt idx="230" formatCode="0.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80-41D4-A37D-BF0FB8B98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0277672"/>
        <c:axId val="550276232"/>
      </c:area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Separations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Sheet1!$A$2:$A$272</c:f>
              <c:numCache>
                <c:formatCode>General</c:formatCode>
                <c:ptCount val="271"/>
                <c:pt idx="0">
                  <c:v>2001</c:v>
                </c:pt>
                <c:pt idx="1">
                  <c:v>2001</c:v>
                </c:pt>
                <c:pt idx="2">
                  <c:v>2001</c:v>
                </c:pt>
                <c:pt idx="3">
                  <c:v>2001</c:v>
                </c:pt>
                <c:pt idx="4">
                  <c:v>2001</c:v>
                </c:pt>
                <c:pt idx="5">
                  <c:v>2001</c:v>
                </c:pt>
                <c:pt idx="6">
                  <c:v>2001</c:v>
                </c:pt>
                <c:pt idx="7">
                  <c:v>2001</c:v>
                </c:pt>
                <c:pt idx="8">
                  <c:v>2001</c:v>
                </c:pt>
                <c:pt idx="9">
                  <c:v>2001</c:v>
                </c:pt>
                <c:pt idx="10">
                  <c:v>2001</c:v>
                </c:pt>
                <c:pt idx="11">
                  <c:v>2001</c:v>
                </c:pt>
                <c:pt idx="12">
                  <c:v>2002</c:v>
                </c:pt>
                <c:pt idx="13">
                  <c:v>2002</c:v>
                </c:pt>
                <c:pt idx="14">
                  <c:v>2002</c:v>
                </c:pt>
                <c:pt idx="15">
                  <c:v>2002</c:v>
                </c:pt>
                <c:pt idx="16">
                  <c:v>2002</c:v>
                </c:pt>
                <c:pt idx="17">
                  <c:v>2002</c:v>
                </c:pt>
                <c:pt idx="18">
                  <c:v>2002</c:v>
                </c:pt>
                <c:pt idx="19">
                  <c:v>2002</c:v>
                </c:pt>
                <c:pt idx="20">
                  <c:v>2002</c:v>
                </c:pt>
                <c:pt idx="21">
                  <c:v>2002</c:v>
                </c:pt>
                <c:pt idx="22">
                  <c:v>2002</c:v>
                </c:pt>
                <c:pt idx="23">
                  <c:v>2002</c:v>
                </c:pt>
                <c:pt idx="24">
                  <c:v>2003</c:v>
                </c:pt>
                <c:pt idx="25">
                  <c:v>2003</c:v>
                </c:pt>
                <c:pt idx="26">
                  <c:v>2003</c:v>
                </c:pt>
                <c:pt idx="27">
                  <c:v>2003</c:v>
                </c:pt>
                <c:pt idx="28">
                  <c:v>2003</c:v>
                </c:pt>
                <c:pt idx="29">
                  <c:v>2003</c:v>
                </c:pt>
                <c:pt idx="30">
                  <c:v>2003</c:v>
                </c:pt>
                <c:pt idx="31">
                  <c:v>2003</c:v>
                </c:pt>
                <c:pt idx="32">
                  <c:v>2003</c:v>
                </c:pt>
                <c:pt idx="33">
                  <c:v>2003</c:v>
                </c:pt>
                <c:pt idx="34">
                  <c:v>2003</c:v>
                </c:pt>
                <c:pt idx="35">
                  <c:v>2003</c:v>
                </c:pt>
                <c:pt idx="36">
                  <c:v>2004</c:v>
                </c:pt>
                <c:pt idx="37">
                  <c:v>2004</c:v>
                </c:pt>
                <c:pt idx="38">
                  <c:v>2004</c:v>
                </c:pt>
                <c:pt idx="39">
                  <c:v>2004</c:v>
                </c:pt>
                <c:pt idx="40">
                  <c:v>2004</c:v>
                </c:pt>
                <c:pt idx="41">
                  <c:v>2004</c:v>
                </c:pt>
                <c:pt idx="42">
                  <c:v>2004</c:v>
                </c:pt>
                <c:pt idx="43">
                  <c:v>2004</c:v>
                </c:pt>
                <c:pt idx="44">
                  <c:v>2004</c:v>
                </c:pt>
                <c:pt idx="45">
                  <c:v>2004</c:v>
                </c:pt>
                <c:pt idx="46">
                  <c:v>2004</c:v>
                </c:pt>
                <c:pt idx="47">
                  <c:v>2004</c:v>
                </c:pt>
                <c:pt idx="48">
                  <c:v>2005</c:v>
                </c:pt>
                <c:pt idx="49">
                  <c:v>2005</c:v>
                </c:pt>
                <c:pt idx="50">
                  <c:v>2005</c:v>
                </c:pt>
                <c:pt idx="51">
                  <c:v>2005</c:v>
                </c:pt>
                <c:pt idx="52">
                  <c:v>2005</c:v>
                </c:pt>
                <c:pt idx="53">
                  <c:v>2005</c:v>
                </c:pt>
                <c:pt idx="54">
                  <c:v>2005</c:v>
                </c:pt>
                <c:pt idx="55">
                  <c:v>2005</c:v>
                </c:pt>
                <c:pt idx="56">
                  <c:v>2005</c:v>
                </c:pt>
                <c:pt idx="57">
                  <c:v>2005</c:v>
                </c:pt>
                <c:pt idx="58">
                  <c:v>2005</c:v>
                </c:pt>
                <c:pt idx="59">
                  <c:v>2005</c:v>
                </c:pt>
                <c:pt idx="60">
                  <c:v>2006</c:v>
                </c:pt>
                <c:pt idx="61">
                  <c:v>2006</c:v>
                </c:pt>
                <c:pt idx="62">
                  <c:v>2006</c:v>
                </c:pt>
                <c:pt idx="63">
                  <c:v>2006</c:v>
                </c:pt>
                <c:pt idx="64">
                  <c:v>2006</c:v>
                </c:pt>
                <c:pt idx="65">
                  <c:v>2006</c:v>
                </c:pt>
                <c:pt idx="66">
                  <c:v>2006</c:v>
                </c:pt>
                <c:pt idx="67">
                  <c:v>2006</c:v>
                </c:pt>
                <c:pt idx="68">
                  <c:v>2006</c:v>
                </c:pt>
                <c:pt idx="69">
                  <c:v>2006</c:v>
                </c:pt>
                <c:pt idx="70">
                  <c:v>2006</c:v>
                </c:pt>
                <c:pt idx="71">
                  <c:v>2006</c:v>
                </c:pt>
                <c:pt idx="72">
                  <c:v>2007</c:v>
                </c:pt>
                <c:pt idx="73">
                  <c:v>2007</c:v>
                </c:pt>
                <c:pt idx="74">
                  <c:v>2007</c:v>
                </c:pt>
                <c:pt idx="75">
                  <c:v>2007</c:v>
                </c:pt>
                <c:pt idx="76">
                  <c:v>2007</c:v>
                </c:pt>
                <c:pt idx="77">
                  <c:v>2007</c:v>
                </c:pt>
                <c:pt idx="78">
                  <c:v>2007</c:v>
                </c:pt>
                <c:pt idx="79">
                  <c:v>2007</c:v>
                </c:pt>
                <c:pt idx="80">
                  <c:v>2007</c:v>
                </c:pt>
                <c:pt idx="81">
                  <c:v>2007</c:v>
                </c:pt>
                <c:pt idx="82">
                  <c:v>2007</c:v>
                </c:pt>
                <c:pt idx="83">
                  <c:v>2007</c:v>
                </c:pt>
                <c:pt idx="84">
                  <c:v>2008</c:v>
                </c:pt>
                <c:pt idx="85">
                  <c:v>2008</c:v>
                </c:pt>
                <c:pt idx="86">
                  <c:v>2008</c:v>
                </c:pt>
                <c:pt idx="87">
                  <c:v>2008</c:v>
                </c:pt>
                <c:pt idx="88">
                  <c:v>2008</c:v>
                </c:pt>
                <c:pt idx="89">
                  <c:v>2008</c:v>
                </c:pt>
                <c:pt idx="90">
                  <c:v>2008</c:v>
                </c:pt>
                <c:pt idx="91">
                  <c:v>2008</c:v>
                </c:pt>
                <c:pt idx="92">
                  <c:v>2008</c:v>
                </c:pt>
                <c:pt idx="93">
                  <c:v>2008</c:v>
                </c:pt>
                <c:pt idx="94">
                  <c:v>2008</c:v>
                </c:pt>
                <c:pt idx="95">
                  <c:v>2008</c:v>
                </c:pt>
                <c:pt idx="96">
                  <c:v>2009</c:v>
                </c:pt>
                <c:pt idx="97">
                  <c:v>2009</c:v>
                </c:pt>
                <c:pt idx="98">
                  <c:v>2009</c:v>
                </c:pt>
                <c:pt idx="99">
                  <c:v>2009</c:v>
                </c:pt>
                <c:pt idx="100">
                  <c:v>2009</c:v>
                </c:pt>
                <c:pt idx="101">
                  <c:v>2009</c:v>
                </c:pt>
                <c:pt idx="102">
                  <c:v>2009</c:v>
                </c:pt>
                <c:pt idx="103">
                  <c:v>2009</c:v>
                </c:pt>
                <c:pt idx="104">
                  <c:v>2009</c:v>
                </c:pt>
                <c:pt idx="105">
                  <c:v>2009</c:v>
                </c:pt>
                <c:pt idx="106">
                  <c:v>2009</c:v>
                </c:pt>
                <c:pt idx="107">
                  <c:v>2009</c:v>
                </c:pt>
                <c:pt idx="108">
                  <c:v>2010</c:v>
                </c:pt>
                <c:pt idx="109">
                  <c:v>2010</c:v>
                </c:pt>
                <c:pt idx="110">
                  <c:v>2010</c:v>
                </c:pt>
                <c:pt idx="111">
                  <c:v>2010</c:v>
                </c:pt>
                <c:pt idx="112">
                  <c:v>2010</c:v>
                </c:pt>
                <c:pt idx="113">
                  <c:v>2010</c:v>
                </c:pt>
                <c:pt idx="114">
                  <c:v>2010</c:v>
                </c:pt>
                <c:pt idx="115">
                  <c:v>2010</c:v>
                </c:pt>
                <c:pt idx="116">
                  <c:v>2010</c:v>
                </c:pt>
                <c:pt idx="117">
                  <c:v>2010</c:v>
                </c:pt>
                <c:pt idx="118">
                  <c:v>2010</c:v>
                </c:pt>
                <c:pt idx="119">
                  <c:v>2010</c:v>
                </c:pt>
                <c:pt idx="120">
                  <c:v>2011</c:v>
                </c:pt>
                <c:pt idx="121">
                  <c:v>2011</c:v>
                </c:pt>
                <c:pt idx="122">
                  <c:v>2011</c:v>
                </c:pt>
                <c:pt idx="123">
                  <c:v>2011</c:v>
                </c:pt>
                <c:pt idx="124">
                  <c:v>2011</c:v>
                </c:pt>
                <c:pt idx="125">
                  <c:v>2011</c:v>
                </c:pt>
                <c:pt idx="126">
                  <c:v>2011</c:v>
                </c:pt>
                <c:pt idx="127">
                  <c:v>2011</c:v>
                </c:pt>
                <c:pt idx="128">
                  <c:v>2011</c:v>
                </c:pt>
                <c:pt idx="129">
                  <c:v>2011</c:v>
                </c:pt>
                <c:pt idx="130">
                  <c:v>2011</c:v>
                </c:pt>
                <c:pt idx="131">
                  <c:v>2011</c:v>
                </c:pt>
                <c:pt idx="132">
                  <c:v>2012</c:v>
                </c:pt>
                <c:pt idx="133">
                  <c:v>2012</c:v>
                </c:pt>
                <c:pt idx="134">
                  <c:v>2012</c:v>
                </c:pt>
                <c:pt idx="135">
                  <c:v>2012</c:v>
                </c:pt>
                <c:pt idx="136">
                  <c:v>2012</c:v>
                </c:pt>
                <c:pt idx="137">
                  <c:v>2012</c:v>
                </c:pt>
                <c:pt idx="138">
                  <c:v>2012</c:v>
                </c:pt>
                <c:pt idx="139">
                  <c:v>2012</c:v>
                </c:pt>
                <c:pt idx="140">
                  <c:v>2012</c:v>
                </c:pt>
                <c:pt idx="141">
                  <c:v>2012</c:v>
                </c:pt>
                <c:pt idx="142">
                  <c:v>2012</c:v>
                </c:pt>
                <c:pt idx="143">
                  <c:v>2012</c:v>
                </c:pt>
                <c:pt idx="144">
                  <c:v>2013</c:v>
                </c:pt>
                <c:pt idx="145">
                  <c:v>2013</c:v>
                </c:pt>
                <c:pt idx="146">
                  <c:v>2013</c:v>
                </c:pt>
                <c:pt idx="147">
                  <c:v>2013</c:v>
                </c:pt>
                <c:pt idx="148">
                  <c:v>2013</c:v>
                </c:pt>
                <c:pt idx="149">
                  <c:v>2013</c:v>
                </c:pt>
                <c:pt idx="150">
                  <c:v>2013</c:v>
                </c:pt>
                <c:pt idx="151">
                  <c:v>2013</c:v>
                </c:pt>
                <c:pt idx="152">
                  <c:v>2013</c:v>
                </c:pt>
                <c:pt idx="153">
                  <c:v>2013</c:v>
                </c:pt>
                <c:pt idx="154">
                  <c:v>2013</c:v>
                </c:pt>
                <c:pt idx="155">
                  <c:v>2013</c:v>
                </c:pt>
                <c:pt idx="156">
                  <c:v>2014</c:v>
                </c:pt>
                <c:pt idx="157">
                  <c:v>2014</c:v>
                </c:pt>
                <c:pt idx="158">
                  <c:v>2014</c:v>
                </c:pt>
                <c:pt idx="159">
                  <c:v>2014</c:v>
                </c:pt>
                <c:pt idx="160">
                  <c:v>2014</c:v>
                </c:pt>
                <c:pt idx="161">
                  <c:v>2014</c:v>
                </c:pt>
                <c:pt idx="162">
                  <c:v>2014</c:v>
                </c:pt>
                <c:pt idx="163">
                  <c:v>2014</c:v>
                </c:pt>
                <c:pt idx="164">
                  <c:v>2014</c:v>
                </c:pt>
                <c:pt idx="165">
                  <c:v>2014</c:v>
                </c:pt>
                <c:pt idx="166">
                  <c:v>2014</c:v>
                </c:pt>
                <c:pt idx="167">
                  <c:v>2014</c:v>
                </c:pt>
                <c:pt idx="168">
                  <c:v>2015</c:v>
                </c:pt>
                <c:pt idx="169">
                  <c:v>2015</c:v>
                </c:pt>
                <c:pt idx="170">
                  <c:v>2015</c:v>
                </c:pt>
                <c:pt idx="171">
                  <c:v>2015</c:v>
                </c:pt>
                <c:pt idx="172">
                  <c:v>2015</c:v>
                </c:pt>
                <c:pt idx="173">
                  <c:v>2015</c:v>
                </c:pt>
                <c:pt idx="174">
                  <c:v>2015</c:v>
                </c:pt>
                <c:pt idx="175">
                  <c:v>2015</c:v>
                </c:pt>
                <c:pt idx="176">
                  <c:v>2015</c:v>
                </c:pt>
                <c:pt idx="177">
                  <c:v>2015</c:v>
                </c:pt>
                <c:pt idx="178">
                  <c:v>2015</c:v>
                </c:pt>
                <c:pt idx="179">
                  <c:v>2015</c:v>
                </c:pt>
                <c:pt idx="180">
                  <c:v>2016</c:v>
                </c:pt>
                <c:pt idx="181">
                  <c:v>2016</c:v>
                </c:pt>
                <c:pt idx="182">
                  <c:v>2016</c:v>
                </c:pt>
                <c:pt idx="183">
                  <c:v>2016</c:v>
                </c:pt>
                <c:pt idx="184">
                  <c:v>2016</c:v>
                </c:pt>
                <c:pt idx="185">
                  <c:v>2016</c:v>
                </c:pt>
                <c:pt idx="186">
                  <c:v>2016</c:v>
                </c:pt>
                <c:pt idx="187">
                  <c:v>2016</c:v>
                </c:pt>
                <c:pt idx="188">
                  <c:v>2016</c:v>
                </c:pt>
                <c:pt idx="189">
                  <c:v>2016</c:v>
                </c:pt>
                <c:pt idx="190">
                  <c:v>2016</c:v>
                </c:pt>
                <c:pt idx="191">
                  <c:v>2016</c:v>
                </c:pt>
                <c:pt idx="192">
                  <c:v>2017</c:v>
                </c:pt>
                <c:pt idx="193">
                  <c:v>2017</c:v>
                </c:pt>
                <c:pt idx="194">
                  <c:v>2017</c:v>
                </c:pt>
                <c:pt idx="195">
                  <c:v>2017</c:v>
                </c:pt>
                <c:pt idx="196">
                  <c:v>2017</c:v>
                </c:pt>
                <c:pt idx="197">
                  <c:v>2017</c:v>
                </c:pt>
                <c:pt idx="198">
                  <c:v>2017</c:v>
                </c:pt>
                <c:pt idx="199">
                  <c:v>2017</c:v>
                </c:pt>
                <c:pt idx="200">
                  <c:v>2017</c:v>
                </c:pt>
                <c:pt idx="201">
                  <c:v>2017</c:v>
                </c:pt>
                <c:pt idx="202">
                  <c:v>2017</c:v>
                </c:pt>
                <c:pt idx="203">
                  <c:v>2017</c:v>
                </c:pt>
                <c:pt idx="204">
                  <c:v>2018</c:v>
                </c:pt>
                <c:pt idx="205">
                  <c:v>2018</c:v>
                </c:pt>
                <c:pt idx="206">
                  <c:v>2018</c:v>
                </c:pt>
                <c:pt idx="207">
                  <c:v>2018</c:v>
                </c:pt>
                <c:pt idx="208">
                  <c:v>2018</c:v>
                </c:pt>
                <c:pt idx="209">
                  <c:v>2018</c:v>
                </c:pt>
                <c:pt idx="210">
                  <c:v>2018</c:v>
                </c:pt>
                <c:pt idx="211">
                  <c:v>2018</c:v>
                </c:pt>
                <c:pt idx="212">
                  <c:v>2018</c:v>
                </c:pt>
                <c:pt idx="213">
                  <c:v>2018</c:v>
                </c:pt>
                <c:pt idx="214">
                  <c:v>2018</c:v>
                </c:pt>
                <c:pt idx="215">
                  <c:v>2018</c:v>
                </c:pt>
                <c:pt idx="216">
                  <c:v>2019</c:v>
                </c:pt>
                <c:pt idx="217">
                  <c:v>2019</c:v>
                </c:pt>
                <c:pt idx="218">
                  <c:v>2019</c:v>
                </c:pt>
                <c:pt idx="219">
                  <c:v>2019</c:v>
                </c:pt>
                <c:pt idx="220">
                  <c:v>2019</c:v>
                </c:pt>
                <c:pt idx="221">
                  <c:v>2019</c:v>
                </c:pt>
                <c:pt idx="222">
                  <c:v>2019</c:v>
                </c:pt>
                <c:pt idx="223">
                  <c:v>2019</c:v>
                </c:pt>
                <c:pt idx="224">
                  <c:v>2019</c:v>
                </c:pt>
                <c:pt idx="225">
                  <c:v>2019</c:v>
                </c:pt>
                <c:pt idx="226">
                  <c:v>2019</c:v>
                </c:pt>
                <c:pt idx="227">
                  <c:v>2019</c:v>
                </c:pt>
                <c:pt idx="228">
                  <c:v>2020</c:v>
                </c:pt>
                <c:pt idx="229">
                  <c:v>2020</c:v>
                </c:pt>
                <c:pt idx="230">
                  <c:v>2020</c:v>
                </c:pt>
                <c:pt idx="231">
                  <c:v>2020</c:v>
                </c:pt>
                <c:pt idx="232">
                  <c:v>2020</c:v>
                </c:pt>
                <c:pt idx="233">
                  <c:v>2020</c:v>
                </c:pt>
                <c:pt idx="234">
                  <c:v>2020</c:v>
                </c:pt>
                <c:pt idx="235">
                  <c:v>2020</c:v>
                </c:pt>
                <c:pt idx="236">
                  <c:v>2020</c:v>
                </c:pt>
                <c:pt idx="237">
                  <c:v>2020</c:v>
                </c:pt>
                <c:pt idx="238">
                  <c:v>2020</c:v>
                </c:pt>
                <c:pt idx="239">
                  <c:v>2020</c:v>
                </c:pt>
                <c:pt idx="240">
                  <c:v>2021</c:v>
                </c:pt>
                <c:pt idx="241">
                  <c:v>2021</c:v>
                </c:pt>
                <c:pt idx="242">
                  <c:v>2021</c:v>
                </c:pt>
                <c:pt idx="243">
                  <c:v>2021</c:v>
                </c:pt>
                <c:pt idx="244">
                  <c:v>2021</c:v>
                </c:pt>
                <c:pt idx="245">
                  <c:v>2021</c:v>
                </c:pt>
                <c:pt idx="246">
                  <c:v>2021</c:v>
                </c:pt>
                <c:pt idx="247">
                  <c:v>2021</c:v>
                </c:pt>
                <c:pt idx="248">
                  <c:v>2021</c:v>
                </c:pt>
                <c:pt idx="249">
                  <c:v>2021</c:v>
                </c:pt>
                <c:pt idx="250">
                  <c:v>2021</c:v>
                </c:pt>
                <c:pt idx="251">
                  <c:v>2021</c:v>
                </c:pt>
                <c:pt idx="252">
                  <c:v>2022</c:v>
                </c:pt>
                <c:pt idx="253">
                  <c:v>2022</c:v>
                </c:pt>
                <c:pt idx="254">
                  <c:v>2022</c:v>
                </c:pt>
                <c:pt idx="255">
                  <c:v>2022</c:v>
                </c:pt>
                <c:pt idx="256">
                  <c:v>2022</c:v>
                </c:pt>
                <c:pt idx="257">
                  <c:v>2022</c:v>
                </c:pt>
                <c:pt idx="258">
                  <c:v>2022</c:v>
                </c:pt>
                <c:pt idx="259">
                  <c:v>2022</c:v>
                </c:pt>
                <c:pt idx="260">
                  <c:v>2022</c:v>
                </c:pt>
                <c:pt idx="261">
                  <c:v>2022</c:v>
                </c:pt>
                <c:pt idx="262">
                  <c:v>2022</c:v>
                </c:pt>
                <c:pt idx="263">
                  <c:v>2022</c:v>
                </c:pt>
                <c:pt idx="264">
                  <c:v>2023</c:v>
                </c:pt>
                <c:pt idx="265">
                  <c:v>2023</c:v>
                </c:pt>
                <c:pt idx="266">
                  <c:v>2023</c:v>
                </c:pt>
                <c:pt idx="267">
                  <c:v>2023</c:v>
                </c:pt>
                <c:pt idx="268">
                  <c:v>2023</c:v>
                </c:pt>
                <c:pt idx="269">
                  <c:v>2023</c:v>
                </c:pt>
              </c:numCache>
            </c:numRef>
          </c:cat>
          <c:val>
            <c:numRef>
              <c:f>Sheet1!$C$2:$C$272</c:f>
              <c:numCache>
                <c:formatCode>#0.0</c:formatCode>
                <c:ptCount val="271"/>
                <c:pt idx="0">
                  <c:v>5.7</c:v>
                </c:pt>
                <c:pt idx="1">
                  <c:v>4.3</c:v>
                </c:pt>
                <c:pt idx="2">
                  <c:v>5.0999999999999996</c:v>
                </c:pt>
                <c:pt idx="3">
                  <c:v>4.9000000000000004</c:v>
                </c:pt>
                <c:pt idx="4">
                  <c:v>4.4000000000000004</c:v>
                </c:pt>
                <c:pt idx="5">
                  <c:v>4.0999999999999996</c:v>
                </c:pt>
                <c:pt idx="6">
                  <c:v>4.4000000000000004</c:v>
                </c:pt>
                <c:pt idx="7">
                  <c:v>4.2</c:v>
                </c:pt>
                <c:pt idx="8">
                  <c:v>3.9</c:v>
                </c:pt>
                <c:pt idx="9">
                  <c:v>4.5999999999999996</c:v>
                </c:pt>
                <c:pt idx="10">
                  <c:v>4.0999999999999996</c:v>
                </c:pt>
                <c:pt idx="11">
                  <c:v>3.7</c:v>
                </c:pt>
                <c:pt idx="12">
                  <c:v>4</c:v>
                </c:pt>
                <c:pt idx="13">
                  <c:v>4.5999999999999996</c:v>
                </c:pt>
                <c:pt idx="14">
                  <c:v>3.5</c:v>
                </c:pt>
                <c:pt idx="15">
                  <c:v>4.0999999999999996</c:v>
                </c:pt>
                <c:pt idx="16">
                  <c:v>4</c:v>
                </c:pt>
                <c:pt idx="17">
                  <c:v>4.5</c:v>
                </c:pt>
                <c:pt idx="18">
                  <c:v>4.2</c:v>
                </c:pt>
                <c:pt idx="19">
                  <c:v>4.7</c:v>
                </c:pt>
                <c:pt idx="20">
                  <c:v>3.7</c:v>
                </c:pt>
                <c:pt idx="21">
                  <c:v>3.6</c:v>
                </c:pt>
                <c:pt idx="22">
                  <c:v>3.8</c:v>
                </c:pt>
                <c:pt idx="23">
                  <c:v>4.3</c:v>
                </c:pt>
                <c:pt idx="24">
                  <c:v>3.8</c:v>
                </c:pt>
                <c:pt idx="25">
                  <c:v>4.2</c:v>
                </c:pt>
                <c:pt idx="26">
                  <c:v>3.6</c:v>
                </c:pt>
                <c:pt idx="27">
                  <c:v>3.4</c:v>
                </c:pt>
                <c:pt idx="28">
                  <c:v>3.6</c:v>
                </c:pt>
                <c:pt idx="29">
                  <c:v>3.6</c:v>
                </c:pt>
                <c:pt idx="30">
                  <c:v>3.6</c:v>
                </c:pt>
                <c:pt idx="31">
                  <c:v>3.5</c:v>
                </c:pt>
                <c:pt idx="32">
                  <c:v>3.6</c:v>
                </c:pt>
                <c:pt idx="33">
                  <c:v>3.7</c:v>
                </c:pt>
                <c:pt idx="34">
                  <c:v>3.6</c:v>
                </c:pt>
                <c:pt idx="35">
                  <c:v>3.4</c:v>
                </c:pt>
                <c:pt idx="36">
                  <c:v>3.5</c:v>
                </c:pt>
                <c:pt idx="37">
                  <c:v>3.2</c:v>
                </c:pt>
                <c:pt idx="38">
                  <c:v>4</c:v>
                </c:pt>
                <c:pt idx="39">
                  <c:v>4.2</c:v>
                </c:pt>
                <c:pt idx="40">
                  <c:v>3.9</c:v>
                </c:pt>
                <c:pt idx="41">
                  <c:v>3.8</c:v>
                </c:pt>
                <c:pt idx="42">
                  <c:v>3.9</c:v>
                </c:pt>
                <c:pt idx="43">
                  <c:v>3.6</c:v>
                </c:pt>
                <c:pt idx="44">
                  <c:v>3.6</c:v>
                </c:pt>
                <c:pt idx="45">
                  <c:v>4.0999999999999996</c:v>
                </c:pt>
                <c:pt idx="46">
                  <c:v>3.7</c:v>
                </c:pt>
                <c:pt idx="47">
                  <c:v>4</c:v>
                </c:pt>
                <c:pt idx="48">
                  <c:v>3.8</c:v>
                </c:pt>
                <c:pt idx="49">
                  <c:v>4.4000000000000004</c:v>
                </c:pt>
                <c:pt idx="50">
                  <c:v>3.4</c:v>
                </c:pt>
                <c:pt idx="51">
                  <c:v>4.2</c:v>
                </c:pt>
                <c:pt idx="52">
                  <c:v>4.5</c:v>
                </c:pt>
                <c:pt idx="53">
                  <c:v>4.0999999999999996</c:v>
                </c:pt>
                <c:pt idx="54">
                  <c:v>4</c:v>
                </c:pt>
                <c:pt idx="55">
                  <c:v>4.0999999999999996</c:v>
                </c:pt>
                <c:pt idx="56">
                  <c:v>4.9000000000000004</c:v>
                </c:pt>
                <c:pt idx="57">
                  <c:v>4.5</c:v>
                </c:pt>
                <c:pt idx="58">
                  <c:v>4.4000000000000004</c:v>
                </c:pt>
                <c:pt idx="59">
                  <c:v>4</c:v>
                </c:pt>
                <c:pt idx="60">
                  <c:v>4</c:v>
                </c:pt>
                <c:pt idx="61">
                  <c:v>4</c:v>
                </c:pt>
                <c:pt idx="62">
                  <c:v>4.3</c:v>
                </c:pt>
                <c:pt idx="63">
                  <c:v>3.5</c:v>
                </c:pt>
                <c:pt idx="64">
                  <c:v>3.7</c:v>
                </c:pt>
                <c:pt idx="65">
                  <c:v>4.3</c:v>
                </c:pt>
                <c:pt idx="66">
                  <c:v>3.6</c:v>
                </c:pt>
                <c:pt idx="67">
                  <c:v>3.9</c:v>
                </c:pt>
                <c:pt idx="68">
                  <c:v>3.7</c:v>
                </c:pt>
                <c:pt idx="69">
                  <c:v>3.6</c:v>
                </c:pt>
                <c:pt idx="70">
                  <c:v>4</c:v>
                </c:pt>
                <c:pt idx="71">
                  <c:v>3.7</c:v>
                </c:pt>
                <c:pt idx="72">
                  <c:v>3.9</c:v>
                </c:pt>
                <c:pt idx="73">
                  <c:v>3.3</c:v>
                </c:pt>
                <c:pt idx="74">
                  <c:v>3.5</c:v>
                </c:pt>
                <c:pt idx="75">
                  <c:v>3.1</c:v>
                </c:pt>
                <c:pt idx="76">
                  <c:v>4.2</c:v>
                </c:pt>
                <c:pt idx="77">
                  <c:v>3.9</c:v>
                </c:pt>
                <c:pt idx="78">
                  <c:v>3.8</c:v>
                </c:pt>
                <c:pt idx="79">
                  <c:v>3.8</c:v>
                </c:pt>
                <c:pt idx="80">
                  <c:v>3.7</c:v>
                </c:pt>
                <c:pt idx="81">
                  <c:v>3.6</c:v>
                </c:pt>
                <c:pt idx="82">
                  <c:v>3.8</c:v>
                </c:pt>
                <c:pt idx="83">
                  <c:v>3.3</c:v>
                </c:pt>
                <c:pt idx="84">
                  <c:v>4.4000000000000004</c:v>
                </c:pt>
                <c:pt idx="85">
                  <c:v>4.3</c:v>
                </c:pt>
                <c:pt idx="86">
                  <c:v>4.4000000000000004</c:v>
                </c:pt>
                <c:pt idx="87">
                  <c:v>4.4000000000000004</c:v>
                </c:pt>
                <c:pt idx="88">
                  <c:v>3.8</c:v>
                </c:pt>
                <c:pt idx="89">
                  <c:v>4</c:v>
                </c:pt>
                <c:pt idx="90">
                  <c:v>4.0999999999999996</c:v>
                </c:pt>
                <c:pt idx="91">
                  <c:v>5</c:v>
                </c:pt>
                <c:pt idx="92">
                  <c:v>3.6</c:v>
                </c:pt>
                <c:pt idx="93">
                  <c:v>5.2</c:v>
                </c:pt>
                <c:pt idx="94">
                  <c:v>3.9</c:v>
                </c:pt>
                <c:pt idx="95">
                  <c:v>4.3</c:v>
                </c:pt>
                <c:pt idx="96">
                  <c:v>3.9</c:v>
                </c:pt>
                <c:pt idx="97">
                  <c:v>4.8</c:v>
                </c:pt>
                <c:pt idx="98">
                  <c:v>4.2</c:v>
                </c:pt>
                <c:pt idx="99">
                  <c:v>4.7</c:v>
                </c:pt>
                <c:pt idx="100">
                  <c:v>3</c:v>
                </c:pt>
                <c:pt idx="101">
                  <c:v>2.9</c:v>
                </c:pt>
                <c:pt idx="102">
                  <c:v>3.5</c:v>
                </c:pt>
                <c:pt idx="103">
                  <c:v>3.7</c:v>
                </c:pt>
                <c:pt idx="104">
                  <c:v>3</c:v>
                </c:pt>
                <c:pt idx="105">
                  <c:v>2.9</c:v>
                </c:pt>
                <c:pt idx="106">
                  <c:v>4</c:v>
                </c:pt>
                <c:pt idx="107">
                  <c:v>3.7</c:v>
                </c:pt>
                <c:pt idx="108">
                  <c:v>2.4</c:v>
                </c:pt>
                <c:pt idx="109">
                  <c:v>3</c:v>
                </c:pt>
                <c:pt idx="110">
                  <c:v>2.9</c:v>
                </c:pt>
                <c:pt idx="111">
                  <c:v>3.1</c:v>
                </c:pt>
                <c:pt idx="112">
                  <c:v>2.8</c:v>
                </c:pt>
                <c:pt idx="113">
                  <c:v>3.2</c:v>
                </c:pt>
                <c:pt idx="114">
                  <c:v>3.2</c:v>
                </c:pt>
                <c:pt idx="115">
                  <c:v>2.6</c:v>
                </c:pt>
                <c:pt idx="116">
                  <c:v>3.1</c:v>
                </c:pt>
                <c:pt idx="117">
                  <c:v>2.7</c:v>
                </c:pt>
                <c:pt idx="118">
                  <c:v>3</c:v>
                </c:pt>
                <c:pt idx="119">
                  <c:v>3.7</c:v>
                </c:pt>
                <c:pt idx="120">
                  <c:v>3</c:v>
                </c:pt>
                <c:pt idx="121">
                  <c:v>3.2</c:v>
                </c:pt>
                <c:pt idx="122">
                  <c:v>2.9</c:v>
                </c:pt>
                <c:pt idx="123">
                  <c:v>3.1</c:v>
                </c:pt>
                <c:pt idx="124">
                  <c:v>2.7</c:v>
                </c:pt>
                <c:pt idx="125">
                  <c:v>3.1</c:v>
                </c:pt>
                <c:pt idx="126">
                  <c:v>3</c:v>
                </c:pt>
                <c:pt idx="127">
                  <c:v>3.4</c:v>
                </c:pt>
                <c:pt idx="128">
                  <c:v>3.1</c:v>
                </c:pt>
                <c:pt idx="129">
                  <c:v>3.1</c:v>
                </c:pt>
                <c:pt idx="130">
                  <c:v>3.1</c:v>
                </c:pt>
                <c:pt idx="131">
                  <c:v>3.5</c:v>
                </c:pt>
                <c:pt idx="132">
                  <c:v>2.9</c:v>
                </c:pt>
                <c:pt idx="133">
                  <c:v>3.4</c:v>
                </c:pt>
                <c:pt idx="134">
                  <c:v>2.7</c:v>
                </c:pt>
                <c:pt idx="135">
                  <c:v>2.5</c:v>
                </c:pt>
                <c:pt idx="136">
                  <c:v>2.7</c:v>
                </c:pt>
                <c:pt idx="137">
                  <c:v>3.1</c:v>
                </c:pt>
                <c:pt idx="138">
                  <c:v>3.1</c:v>
                </c:pt>
                <c:pt idx="139">
                  <c:v>2.8</c:v>
                </c:pt>
                <c:pt idx="140">
                  <c:v>3.2</c:v>
                </c:pt>
                <c:pt idx="141">
                  <c:v>2.6</c:v>
                </c:pt>
                <c:pt idx="142">
                  <c:v>2.7</c:v>
                </c:pt>
                <c:pt idx="143">
                  <c:v>2.2000000000000002</c:v>
                </c:pt>
                <c:pt idx="144">
                  <c:v>2.5</c:v>
                </c:pt>
                <c:pt idx="145">
                  <c:v>2.5</c:v>
                </c:pt>
                <c:pt idx="146">
                  <c:v>3.3</c:v>
                </c:pt>
                <c:pt idx="147">
                  <c:v>3</c:v>
                </c:pt>
                <c:pt idx="148">
                  <c:v>3</c:v>
                </c:pt>
                <c:pt idx="149">
                  <c:v>2.6</c:v>
                </c:pt>
                <c:pt idx="150">
                  <c:v>2.8</c:v>
                </c:pt>
                <c:pt idx="151">
                  <c:v>2.9</c:v>
                </c:pt>
                <c:pt idx="152">
                  <c:v>3.7</c:v>
                </c:pt>
                <c:pt idx="153">
                  <c:v>2.2999999999999998</c:v>
                </c:pt>
                <c:pt idx="154">
                  <c:v>3.1</c:v>
                </c:pt>
                <c:pt idx="155">
                  <c:v>3.3</c:v>
                </c:pt>
                <c:pt idx="156">
                  <c:v>2.7</c:v>
                </c:pt>
                <c:pt idx="157">
                  <c:v>3.3</c:v>
                </c:pt>
                <c:pt idx="158">
                  <c:v>2.9</c:v>
                </c:pt>
                <c:pt idx="159">
                  <c:v>3.3</c:v>
                </c:pt>
                <c:pt idx="160">
                  <c:v>3.5</c:v>
                </c:pt>
                <c:pt idx="161">
                  <c:v>2.7</c:v>
                </c:pt>
                <c:pt idx="162">
                  <c:v>3.2</c:v>
                </c:pt>
                <c:pt idx="163">
                  <c:v>3.1</c:v>
                </c:pt>
                <c:pt idx="164">
                  <c:v>3</c:v>
                </c:pt>
                <c:pt idx="165">
                  <c:v>3.1</c:v>
                </c:pt>
                <c:pt idx="166">
                  <c:v>2.7</c:v>
                </c:pt>
                <c:pt idx="167">
                  <c:v>3</c:v>
                </c:pt>
                <c:pt idx="168">
                  <c:v>3.9</c:v>
                </c:pt>
                <c:pt idx="169">
                  <c:v>4.0999999999999996</c:v>
                </c:pt>
                <c:pt idx="170">
                  <c:v>3.2</c:v>
                </c:pt>
                <c:pt idx="171">
                  <c:v>2.7</c:v>
                </c:pt>
                <c:pt idx="172">
                  <c:v>3.3</c:v>
                </c:pt>
                <c:pt idx="173">
                  <c:v>4</c:v>
                </c:pt>
                <c:pt idx="174">
                  <c:v>3.2</c:v>
                </c:pt>
                <c:pt idx="175">
                  <c:v>2.9</c:v>
                </c:pt>
                <c:pt idx="176">
                  <c:v>2.9</c:v>
                </c:pt>
                <c:pt idx="177">
                  <c:v>3.4</c:v>
                </c:pt>
                <c:pt idx="178">
                  <c:v>3.5</c:v>
                </c:pt>
                <c:pt idx="179">
                  <c:v>3</c:v>
                </c:pt>
                <c:pt idx="180">
                  <c:v>2.9</c:v>
                </c:pt>
                <c:pt idx="181">
                  <c:v>3.5</c:v>
                </c:pt>
                <c:pt idx="182">
                  <c:v>3</c:v>
                </c:pt>
                <c:pt idx="183">
                  <c:v>3.1</c:v>
                </c:pt>
                <c:pt idx="184">
                  <c:v>2.8</c:v>
                </c:pt>
                <c:pt idx="185">
                  <c:v>3</c:v>
                </c:pt>
                <c:pt idx="186">
                  <c:v>3.5</c:v>
                </c:pt>
                <c:pt idx="187">
                  <c:v>3.2</c:v>
                </c:pt>
                <c:pt idx="188">
                  <c:v>3.5</c:v>
                </c:pt>
                <c:pt idx="189">
                  <c:v>3.6</c:v>
                </c:pt>
                <c:pt idx="190">
                  <c:v>3.4</c:v>
                </c:pt>
                <c:pt idx="191">
                  <c:v>3.5</c:v>
                </c:pt>
                <c:pt idx="192">
                  <c:v>3.5</c:v>
                </c:pt>
                <c:pt idx="193">
                  <c:v>3</c:v>
                </c:pt>
                <c:pt idx="194">
                  <c:v>3</c:v>
                </c:pt>
                <c:pt idx="195">
                  <c:v>3</c:v>
                </c:pt>
                <c:pt idx="196">
                  <c:v>2.5</c:v>
                </c:pt>
                <c:pt idx="197">
                  <c:v>2.9</c:v>
                </c:pt>
                <c:pt idx="198">
                  <c:v>2.9</c:v>
                </c:pt>
                <c:pt idx="199">
                  <c:v>3.6</c:v>
                </c:pt>
                <c:pt idx="200">
                  <c:v>3.6</c:v>
                </c:pt>
                <c:pt idx="201">
                  <c:v>3.3</c:v>
                </c:pt>
                <c:pt idx="202">
                  <c:v>3.2</c:v>
                </c:pt>
                <c:pt idx="203">
                  <c:v>2.8</c:v>
                </c:pt>
                <c:pt idx="204">
                  <c:v>3.3</c:v>
                </c:pt>
                <c:pt idx="205">
                  <c:v>2.7</c:v>
                </c:pt>
                <c:pt idx="206">
                  <c:v>4</c:v>
                </c:pt>
                <c:pt idx="207">
                  <c:v>3.7</c:v>
                </c:pt>
                <c:pt idx="208">
                  <c:v>3.8</c:v>
                </c:pt>
                <c:pt idx="209">
                  <c:v>4.0999999999999996</c:v>
                </c:pt>
                <c:pt idx="210">
                  <c:v>3.4</c:v>
                </c:pt>
                <c:pt idx="211">
                  <c:v>3.7</c:v>
                </c:pt>
                <c:pt idx="212">
                  <c:v>3.2</c:v>
                </c:pt>
                <c:pt idx="213">
                  <c:v>3.2</c:v>
                </c:pt>
                <c:pt idx="214">
                  <c:v>3.2</c:v>
                </c:pt>
                <c:pt idx="215">
                  <c:v>3.2</c:v>
                </c:pt>
                <c:pt idx="216">
                  <c:v>3.8</c:v>
                </c:pt>
                <c:pt idx="217">
                  <c:v>3.6</c:v>
                </c:pt>
                <c:pt idx="218">
                  <c:v>3.4</c:v>
                </c:pt>
                <c:pt idx="219">
                  <c:v>3.2</c:v>
                </c:pt>
                <c:pt idx="220">
                  <c:v>3.6</c:v>
                </c:pt>
                <c:pt idx="221">
                  <c:v>3.4</c:v>
                </c:pt>
                <c:pt idx="222">
                  <c:v>3.9</c:v>
                </c:pt>
                <c:pt idx="223">
                  <c:v>3.7</c:v>
                </c:pt>
                <c:pt idx="224">
                  <c:v>3.7</c:v>
                </c:pt>
                <c:pt idx="225">
                  <c:v>3.8</c:v>
                </c:pt>
                <c:pt idx="226">
                  <c:v>3.2</c:v>
                </c:pt>
                <c:pt idx="227">
                  <c:v>4</c:v>
                </c:pt>
                <c:pt idx="228">
                  <c:v>3.4</c:v>
                </c:pt>
                <c:pt idx="229">
                  <c:v>4.2</c:v>
                </c:pt>
                <c:pt idx="230">
                  <c:v>10.9</c:v>
                </c:pt>
                <c:pt idx="231">
                  <c:v>8.1999999999999993</c:v>
                </c:pt>
                <c:pt idx="232">
                  <c:v>3.9</c:v>
                </c:pt>
                <c:pt idx="233">
                  <c:v>3.3</c:v>
                </c:pt>
                <c:pt idx="234">
                  <c:v>3.2</c:v>
                </c:pt>
                <c:pt idx="235">
                  <c:v>2.8</c:v>
                </c:pt>
                <c:pt idx="236">
                  <c:v>2.9</c:v>
                </c:pt>
                <c:pt idx="237">
                  <c:v>2.8</c:v>
                </c:pt>
                <c:pt idx="238">
                  <c:v>3.4</c:v>
                </c:pt>
                <c:pt idx="239">
                  <c:v>3.7</c:v>
                </c:pt>
                <c:pt idx="240">
                  <c:v>2.5</c:v>
                </c:pt>
                <c:pt idx="241">
                  <c:v>2.9</c:v>
                </c:pt>
                <c:pt idx="242">
                  <c:v>2.7</c:v>
                </c:pt>
                <c:pt idx="243">
                  <c:v>3.4</c:v>
                </c:pt>
                <c:pt idx="244">
                  <c:v>3</c:v>
                </c:pt>
                <c:pt idx="245">
                  <c:v>3.5</c:v>
                </c:pt>
                <c:pt idx="246">
                  <c:v>3.6</c:v>
                </c:pt>
                <c:pt idx="247">
                  <c:v>3.1</c:v>
                </c:pt>
                <c:pt idx="248">
                  <c:v>3.2</c:v>
                </c:pt>
                <c:pt idx="249">
                  <c:v>3.5</c:v>
                </c:pt>
                <c:pt idx="250">
                  <c:v>3.6</c:v>
                </c:pt>
                <c:pt idx="251">
                  <c:v>3.2</c:v>
                </c:pt>
                <c:pt idx="252">
                  <c:v>4.0999999999999996</c:v>
                </c:pt>
                <c:pt idx="253">
                  <c:v>3.3</c:v>
                </c:pt>
                <c:pt idx="254">
                  <c:v>3.9</c:v>
                </c:pt>
                <c:pt idx="255">
                  <c:v>3.4</c:v>
                </c:pt>
                <c:pt idx="256">
                  <c:v>3.3</c:v>
                </c:pt>
                <c:pt idx="257">
                  <c:v>3.5</c:v>
                </c:pt>
                <c:pt idx="258">
                  <c:v>4.2</c:v>
                </c:pt>
                <c:pt idx="259">
                  <c:v>3.3</c:v>
                </c:pt>
                <c:pt idx="260">
                  <c:v>3.5</c:v>
                </c:pt>
                <c:pt idx="261">
                  <c:v>3.1</c:v>
                </c:pt>
                <c:pt idx="262">
                  <c:v>4</c:v>
                </c:pt>
                <c:pt idx="263">
                  <c:v>3.6</c:v>
                </c:pt>
                <c:pt idx="264">
                  <c:v>3.4</c:v>
                </c:pt>
                <c:pt idx="265">
                  <c:v>3.5</c:v>
                </c:pt>
                <c:pt idx="266">
                  <c:v>3.8</c:v>
                </c:pt>
                <c:pt idx="267">
                  <c:v>3.6</c:v>
                </c:pt>
                <c:pt idx="268">
                  <c:v>3.3</c:v>
                </c:pt>
                <c:pt idx="269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7E-479D-A5EE-36CEB8423E9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Layoffs &amp; discharges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Sheet1!$A$2:$A$272</c:f>
              <c:numCache>
                <c:formatCode>General</c:formatCode>
                <c:ptCount val="271"/>
                <c:pt idx="0">
                  <c:v>2001</c:v>
                </c:pt>
                <c:pt idx="1">
                  <c:v>2001</c:v>
                </c:pt>
                <c:pt idx="2">
                  <c:v>2001</c:v>
                </c:pt>
                <c:pt idx="3">
                  <c:v>2001</c:v>
                </c:pt>
                <c:pt idx="4">
                  <c:v>2001</c:v>
                </c:pt>
                <c:pt idx="5">
                  <c:v>2001</c:v>
                </c:pt>
                <c:pt idx="6">
                  <c:v>2001</c:v>
                </c:pt>
                <c:pt idx="7">
                  <c:v>2001</c:v>
                </c:pt>
                <c:pt idx="8">
                  <c:v>2001</c:v>
                </c:pt>
                <c:pt idx="9">
                  <c:v>2001</c:v>
                </c:pt>
                <c:pt idx="10">
                  <c:v>2001</c:v>
                </c:pt>
                <c:pt idx="11">
                  <c:v>2001</c:v>
                </c:pt>
                <c:pt idx="12">
                  <c:v>2002</c:v>
                </c:pt>
                <c:pt idx="13">
                  <c:v>2002</c:v>
                </c:pt>
                <c:pt idx="14">
                  <c:v>2002</c:v>
                </c:pt>
                <c:pt idx="15">
                  <c:v>2002</c:v>
                </c:pt>
                <c:pt idx="16">
                  <c:v>2002</c:v>
                </c:pt>
                <c:pt idx="17">
                  <c:v>2002</c:v>
                </c:pt>
                <c:pt idx="18">
                  <c:v>2002</c:v>
                </c:pt>
                <c:pt idx="19">
                  <c:v>2002</c:v>
                </c:pt>
                <c:pt idx="20">
                  <c:v>2002</c:v>
                </c:pt>
                <c:pt idx="21">
                  <c:v>2002</c:v>
                </c:pt>
                <c:pt idx="22">
                  <c:v>2002</c:v>
                </c:pt>
                <c:pt idx="23">
                  <c:v>2002</c:v>
                </c:pt>
                <c:pt idx="24">
                  <c:v>2003</c:v>
                </c:pt>
                <c:pt idx="25">
                  <c:v>2003</c:v>
                </c:pt>
                <c:pt idx="26">
                  <c:v>2003</c:v>
                </c:pt>
                <c:pt idx="27">
                  <c:v>2003</c:v>
                </c:pt>
                <c:pt idx="28">
                  <c:v>2003</c:v>
                </c:pt>
                <c:pt idx="29">
                  <c:v>2003</c:v>
                </c:pt>
                <c:pt idx="30">
                  <c:v>2003</c:v>
                </c:pt>
                <c:pt idx="31">
                  <c:v>2003</c:v>
                </c:pt>
                <c:pt idx="32">
                  <c:v>2003</c:v>
                </c:pt>
                <c:pt idx="33">
                  <c:v>2003</c:v>
                </c:pt>
                <c:pt idx="34">
                  <c:v>2003</c:v>
                </c:pt>
                <c:pt idx="35">
                  <c:v>2003</c:v>
                </c:pt>
                <c:pt idx="36">
                  <c:v>2004</c:v>
                </c:pt>
                <c:pt idx="37">
                  <c:v>2004</c:v>
                </c:pt>
                <c:pt idx="38">
                  <c:v>2004</c:v>
                </c:pt>
                <c:pt idx="39">
                  <c:v>2004</c:v>
                </c:pt>
                <c:pt idx="40">
                  <c:v>2004</c:v>
                </c:pt>
                <c:pt idx="41">
                  <c:v>2004</c:v>
                </c:pt>
                <c:pt idx="42">
                  <c:v>2004</c:v>
                </c:pt>
                <c:pt idx="43">
                  <c:v>2004</c:v>
                </c:pt>
                <c:pt idx="44">
                  <c:v>2004</c:v>
                </c:pt>
                <c:pt idx="45">
                  <c:v>2004</c:v>
                </c:pt>
                <c:pt idx="46">
                  <c:v>2004</c:v>
                </c:pt>
                <c:pt idx="47">
                  <c:v>2004</c:v>
                </c:pt>
                <c:pt idx="48">
                  <c:v>2005</c:v>
                </c:pt>
                <c:pt idx="49">
                  <c:v>2005</c:v>
                </c:pt>
                <c:pt idx="50">
                  <c:v>2005</c:v>
                </c:pt>
                <c:pt idx="51">
                  <c:v>2005</c:v>
                </c:pt>
                <c:pt idx="52">
                  <c:v>2005</c:v>
                </c:pt>
                <c:pt idx="53">
                  <c:v>2005</c:v>
                </c:pt>
                <c:pt idx="54">
                  <c:v>2005</c:v>
                </c:pt>
                <c:pt idx="55">
                  <c:v>2005</c:v>
                </c:pt>
                <c:pt idx="56">
                  <c:v>2005</c:v>
                </c:pt>
                <c:pt idx="57">
                  <c:v>2005</c:v>
                </c:pt>
                <c:pt idx="58">
                  <c:v>2005</c:v>
                </c:pt>
                <c:pt idx="59">
                  <c:v>2005</c:v>
                </c:pt>
                <c:pt idx="60">
                  <c:v>2006</c:v>
                </c:pt>
                <c:pt idx="61">
                  <c:v>2006</c:v>
                </c:pt>
                <c:pt idx="62">
                  <c:v>2006</c:v>
                </c:pt>
                <c:pt idx="63">
                  <c:v>2006</c:v>
                </c:pt>
                <c:pt idx="64">
                  <c:v>2006</c:v>
                </c:pt>
                <c:pt idx="65">
                  <c:v>2006</c:v>
                </c:pt>
                <c:pt idx="66">
                  <c:v>2006</c:v>
                </c:pt>
                <c:pt idx="67">
                  <c:v>2006</c:v>
                </c:pt>
                <c:pt idx="68">
                  <c:v>2006</c:v>
                </c:pt>
                <c:pt idx="69">
                  <c:v>2006</c:v>
                </c:pt>
                <c:pt idx="70">
                  <c:v>2006</c:v>
                </c:pt>
                <c:pt idx="71">
                  <c:v>2006</c:v>
                </c:pt>
                <c:pt idx="72">
                  <c:v>2007</c:v>
                </c:pt>
                <c:pt idx="73">
                  <c:v>2007</c:v>
                </c:pt>
                <c:pt idx="74">
                  <c:v>2007</c:v>
                </c:pt>
                <c:pt idx="75">
                  <c:v>2007</c:v>
                </c:pt>
                <c:pt idx="76">
                  <c:v>2007</c:v>
                </c:pt>
                <c:pt idx="77">
                  <c:v>2007</c:v>
                </c:pt>
                <c:pt idx="78">
                  <c:v>2007</c:v>
                </c:pt>
                <c:pt idx="79">
                  <c:v>2007</c:v>
                </c:pt>
                <c:pt idx="80">
                  <c:v>2007</c:v>
                </c:pt>
                <c:pt idx="81">
                  <c:v>2007</c:v>
                </c:pt>
                <c:pt idx="82">
                  <c:v>2007</c:v>
                </c:pt>
                <c:pt idx="83">
                  <c:v>2007</c:v>
                </c:pt>
                <c:pt idx="84">
                  <c:v>2008</c:v>
                </c:pt>
                <c:pt idx="85">
                  <c:v>2008</c:v>
                </c:pt>
                <c:pt idx="86">
                  <c:v>2008</c:v>
                </c:pt>
                <c:pt idx="87">
                  <c:v>2008</c:v>
                </c:pt>
                <c:pt idx="88">
                  <c:v>2008</c:v>
                </c:pt>
                <c:pt idx="89">
                  <c:v>2008</c:v>
                </c:pt>
                <c:pt idx="90">
                  <c:v>2008</c:v>
                </c:pt>
                <c:pt idx="91">
                  <c:v>2008</c:v>
                </c:pt>
                <c:pt idx="92">
                  <c:v>2008</c:v>
                </c:pt>
                <c:pt idx="93">
                  <c:v>2008</c:v>
                </c:pt>
                <c:pt idx="94">
                  <c:v>2008</c:v>
                </c:pt>
                <c:pt idx="95">
                  <c:v>2008</c:v>
                </c:pt>
                <c:pt idx="96">
                  <c:v>2009</c:v>
                </c:pt>
                <c:pt idx="97">
                  <c:v>2009</c:v>
                </c:pt>
                <c:pt idx="98">
                  <c:v>2009</c:v>
                </c:pt>
                <c:pt idx="99">
                  <c:v>2009</c:v>
                </c:pt>
                <c:pt idx="100">
                  <c:v>2009</c:v>
                </c:pt>
                <c:pt idx="101">
                  <c:v>2009</c:v>
                </c:pt>
                <c:pt idx="102">
                  <c:v>2009</c:v>
                </c:pt>
                <c:pt idx="103">
                  <c:v>2009</c:v>
                </c:pt>
                <c:pt idx="104">
                  <c:v>2009</c:v>
                </c:pt>
                <c:pt idx="105">
                  <c:v>2009</c:v>
                </c:pt>
                <c:pt idx="106">
                  <c:v>2009</c:v>
                </c:pt>
                <c:pt idx="107">
                  <c:v>2009</c:v>
                </c:pt>
                <c:pt idx="108">
                  <c:v>2010</c:v>
                </c:pt>
                <c:pt idx="109">
                  <c:v>2010</c:v>
                </c:pt>
                <c:pt idx="110">
                  <c:v>2010</c:v>
                </c:pt>
                <c:pt idx="111">
                  <c:v>2010</c:v>
                </c:pt>
                <c:pt idx="112">
                  <c:v>2010</c:v>
                </c:pt>
                <c:pt idx="113">
                  <c:v>2010</c:v>
                </c:pt>
                <c:pt idx="114">
                  <c:v>2010</c:v>
                </c:pt>
                <c:pt idx="115">
                  <c:v>2010</c:v>
                </c:pt>
                <c:pt idx="116">
                  <c:v>2010</c:v>
                </c:pt>
                <c:pt idx="117">
                  <c:v>2010</c:v>
                </c:pt>
                <c:pt idx="118">
                  <c:v>2010</c:v>
                </c:pt>
                <c:pt idx="119">
                  <c:v>2010</c:v>
                </c:pt>
                <c:pt idx="120">
                  <c:v>2011</c:v>
                </c:pt>
                <c:pt idx="121">
                  <c:v>2011</c:v>
                </c:pt>
                <c:pt idx="122">
                  <c:v>2011</c:v>
                </c:pt>
                <c:pt idx="123">
                  <c:v>2011</c:v>
                </c:pt>
                <c:pt idx="124">
                  <c:v>2011</c:v>
                </c:pt>
                <c:pt idx="125">
                  <c:v>2011</c:v>
                </c:pt>
                <c:pt idx="126">
                  <c:v>2011</c:v>
                </c:pt>
                <c:pt idx="127">
                  <c:v>2011</c:v>
                </c:pt>
                <c:pt idx="128">
                  <c:v>2011</c:v>
                </c:pt>
                <c:pt idx="129">
                  <c:v>2011</c:v>
                </c:pt>
                <c:pt idx="130">
                  <c:v>2011</c:v>
                </c:pt>
                <c:pt idx="131">
                  <c:v>2011</c:v>
                </c:pt>
                <c:pt idx="132">
                  <c:v>2012</c:v>
                </c:pt>
                <c:pt idx="133">
                  <c:v>2012</c:v>
                </c:pt>
                <c:pt idx="134">
                  <c:v>2012</c:v>
                </c:pt>
                <c:pt idx="135">
                  <c:v>2012</c:v>
                </c:pt>
                <c:pt idx="136">
                  <c:v>2012</c:v>
                </c:pt>
                <c:pt idx="137">
                  <c:v>2012</c:v>
                </c:pt>
                <c:pt idx="138">
                  <c:v>2012</c:v>
                </c:pt>
                <c:pt idx="139">
                  <c:v>2012</c:v>
                </c:pt>
                <c:pt idx="140">
                  <c:v>2012</c:v>
                </c:pt>
                <c:pt idx="141">
                  <c:v>2012</c:v>
                </c:pt>
                <c:pt idx="142">
                  <c:v>2012</c:v>
                </c:pt>
                <c:pt idx="143">
                  <c:v>2012</c:v>
                </c:pt>
                <c:pt idx="144">
                  <c:v>2013</c:v>
                </c:pt>
                <c:pt idx="145">
                  <c:v>2013</c:v>
                </c:pt>
                <c:pt idx="146">
                  <c:v>2013</c:v>
                </c:pt>
                <c:pt idx="147">
                  <c:v>2013</c:v>
                </c:pt>
                <c:pt idx="148">
                  <c:v>2013</c:v>
                </c:pt>
                <c:pt idx="149">
                  <c:v>2013</c:v>
                </c:pt>
                <c:pt idx="150">
                  <c:v>2013</c:v>
                </c:pt>
                <c:pt idx="151">
                  <c:v>2013</c:v>
                </c:pt>
                <c:pt idx="152">
                  <c:v>2013</c:v>
                </c:pt>
                <c:pt idx="153">
                  <c:v>2013</c:v>
                </c:pt>
                <c:pt idx="154">
                  <c:v>2013</c:v>
                </c:pt>
                <c:pt idx="155">
                  <c:v>2013</c:v>
                </c:pt>
                <c:pt idx="156">
                  <c:v>2014</c:v>
                </c:pt>
                <c:pt idx="157">
                  <c:v>2014</c:v>
                </c:pt>
                <c:pt idx="158">
                  <c:v>2014</c:v>
                </c:pt>
                <c:pt idx="159">
                  <c:v>2014</c:v>
                </c:pt>
                <c:pt idx="160">
                  <c:v>2014</c:v>
                </c:pt>
                <c:pt idx="161">
                  <c:v>2014</c:v>
                </c:pt>
                <c:pt idx="162">
                  <c:v>2014</c:v>
                </c:pt>
                <c:pt idx="163">
                  <c:v>2014</c:v>
                </c:pt>
                <c:pt idx="164">
                  <c:v>2014</c:v>
                </c:pt>
                <c:pt idx="165">
                  <c:v>2014</c:v>
                </c:pt>
                <c:pt idx="166">
                  <c:v>2014</c:v>
                </c:pt>
                <c:pt idx="167">
                  <c:v>2014</c:v>
                </c:pt>
                <c:pt idx="168">
                  <c:v>2015</c:v>
                </c:pt>
                <c:pt idx="169">
                  <c:v>2015</c:v>
                </c:pt>
                <c:pt idx="170">
                  <c:v>2015</c:v>
                </c:pt>
                <c:pt idx="171">
                  <c:v>2015</c:v>
                </c:pt>
                <c:pt idx="172">
                  <c:v>2015</c:v>
                </c:pt>
                <c:pt idx="173">
                  <c:v>2015</c:v>
                </c:pt>
                <c:pt idx="174">
                  <c:v>2015</c:v>
                </c:pt>
                <c:pt idx="175">
                  <c:v>2015</c:v>
                </c:pt>
                <c:pt idx="176">
                  <c:v>2015</c:v>
                </c:pt>
                <c:pt idx="177">
                  <c:v>2015</c:v>
                </c:pt>
                <c:pt idx="178">
                  <c:v>2015</c:v>
                </c:pt>
                <c:pt idx="179">
                  <c:v>2015</c:v>
                </c:pt>
                <c:pt idx="180">
                  <c:v>2016</c:v>
                </c:pt>
                <c:pt idx="181">
                  <c:v>2016</c:v>
                </c:pt>
                <c:pt idx="182">
                  <c:v>2016</c:v>
                </c:pt>
                <c:pt idx="183">
                  <c:v>2016</c:v>
                </c:pt>
                <c:pt idx="184">
                  <c:v>2016</c:v>
                </c:pt>
                <c:pt idx="185">
                  <c:v>2016</c:v>
                </c:pt>
                <c:pt idx="186">
                  <c:v>2016</c:v>
                </c:pt>
                <c:pt idx="187">
                  <c:v>2016</c:v>
                </c:pt>
                <c:pt idx="188">
                  <c:v>2016</c:v>
                </c:pt>
                <c:pt idx="189">
                  <c:v>2016</c:v>
                </c:pt>
                <c:pt idx="190">
                  <c:v>2016</c:v>
                </c:pt>
                <c:pt idx="191">
                  <c:v>2016</c:v>
                </c:pt>
                <c:pt idx="192">
                  <c:v>2017</c:v>
                </c:pt>
                <c:pt idx="193">
                  <c:v>2017</c:v>
                </c:pt>
                <c:pt idx="194">
                  <c:v>2017</c:v>
                </c:pt>
                <c:pt idx="195">
                  <c:v>2017</c:v>
                </c:pt>
                <c:pt idx="196">
                  <c:v>2017</c:v>
                </c:pt>
                <c:pt idx="197">
                  <c:v>2017</c:v>
                </c:pt>
                <c:pt idx="198">
                  <c:v>2017</c:v>
                </c:pt>
                <c:pt idx="199">
                  <c:v>2017</c:v>
                </c:pt>
                <c:pt idx="200">
                  <c:v>2017</c:v>
                </c:pt>
                <c:pt idx="201">
                  <c:v>2017</c:v>
                </c:pt>
                <c:pt idx="202">
                  <c:v>2017</c:v>
                </c:pt>
                <c:pt idx="203">
                  <c:v>2017</c:v>
                </c:pt>
                <c:pt idx="204">
                  <c:v>2018</c:v>
                </c:pt>
                <c:pt idx="205">
                  <c:v>2018</c:v>
                </c:pt>
                <c:pt idx="206">
                  <c:v>2018</c:v>
                </c:pt>
                <c:pt idx="207">
                  <c:v>2018</c:v>
                </c:pt>
                <c:pt idx="208">
                  <c:v>2018</c:v>
                </c:pt>
                <c:pt idx="209">
                  <c:v>2018</c:v>
                </c:pt>
                <c:pt idx="210">
                  <c:v>2018</c:v>
                </c:pt>
                <c:pt idx="211">
                  <c:v>2018</c:v>
                </c:pt>
                <c:pt idx="212">
                  <c:v>2018</c:v>
                </c:pt>
                <c:pt idx="213">
                  <c:v>2018</c:v>
                </c:pt>
                <c:pt idx="214">
                  <c:v>2018</c:v>
                </c:pt>
                <c:pt idx="215">
                  <c:v>2018</c:v>
                </c:pt>
                <c:pt idx="216">
                  <c:v>2019</c:v>
                </c:pt>
                <c:pt idx="217">
                  <c:v>2019</c:v>
                </c:pt>
                <c:pt idx="218">
                  <c:v>2019</c:v>
                </c:pt>
                <c:pt idx="219">
                  <c:v>2019</c:v>
                </c:pt>
                <c:pt idx="220">
                  <c:v>2019</c:v>
                </c:pt>
                <c:pt idx="221">
                  <c:v>2019</c:v>
                </c:pt>
                <c:pt idx="222">
                  <c:v>2019</c:v>
                </c:pt>
                <c:pt idx="223">
                  <c:v>2019</c:v>
                </c:pt>
                <c:pt idx="224">
                  <c:v>2019</c:v>
                </c:pt>
                <c:pt idx="225">
                  <c:v>2019</c:v>
                </c:pt>
                <c:pt idx="226">
                  <c:v>2019</c:v>
                </c:pt>
                <c:pt idx="227">
                  <c:v>2019</c:v>
                </c:pt>
                <c:pt idx="228">
                  <c:v>2020</c:v>
                </c:pt>
                <c:pt idx="229">
                  <c:v>2020</c:v>
                </c:pt>
                <c:pt idx="230">
                  <c:v>2020</c:v>
                </c:pt>
                <c:pt idx="231">
                  <c:v>2020</c:v>
                </c:pt>
                <c:pt idx="232">
                  <c:v>2020</c:v>
                </c:pt>
                <c:pt idx="233">
                  <c:v>2020</c:v>
                </c:pt>
                <c:pt idx="234">
                  <c:v>2020</c:v>
                </c:pt>
                <c:pt idx="235">
                  <c:v>2020</c:v>
                </c:pt>
                <c:pt idx="236">
                  <c:v>2020</c:v>
                </c:pt>
                <c:pt idx="237">
                  <c:v>2020</c:v>
                </c:pt>
                <c:pt idx="238">
                  <c:v>2020</c:v>
                </c:pt>
                <c:pt idx="239">
                  <c:v>2020</c:v>
                </c:pt>
                <c:pt idx="240">
                  <c:v>2021</c:v>
                </c:pt>
                <c:pt idx="241">
                  <c:v>2021</c:v>
                </c:pt>
                <c:pt idx="242">
                  <c:v>2021</c:v>
                </c:pt>
                <c:pt idx="243">
                  <c:v>2021</c:v>
                </c:pt>
                <c:pt idx="244">
                  <c:v>2021</c:v>
                </c:pt>
                <c:pt idx="245">
                  <c:v>2021</c:v>
                </c:pt>
                <c:pt idx="246">
                  <c:v>2021</c:v>
                </c:pt>
                <c:pt idx="247">
                  <c:v>2021</c:v>
                </c:pt>
                <c:pt idx="248">
                  <c:v>2021</c:v>
                </c:pt>
                <c:pt idx="249">
                  <c:v>2021</c:v>
                </c:pt>
                <c:pt idx="250">
                  <c:v>2021</c:v>
                </c:pt>
                <c:pt idx="251">
                  <c:v>2021</c:v>
                </c:pt>
                <c:pt idx="252">
                  <c:v>2022</c:v>
                </c:pt>
                <c:pt idx="253">
                  <c:v>2022</c:v>
                </c:pt>
                <c:pt idx="254">
                  <c:v>2022</c:v>
                </c:pt>
                <c:pt idx="255">
                  <c:v>2022</c:v>
                </c:pt>
                <c:pt idx="256">
                  <c:v>2022</c:v>
                </c:pt>
                <c:pt idx="257">
                  <c:v>2022</c:v>
                </c:pt>
                <c:pt idx="258">
                  <c:v>2022</c:v>
                </c:pt>
                <c:pt idx="259">
                  <c:v>2022</c:v>
                </c:pt>
                <c:pt idx="260">
                  <c:v>2022</c:v>
                </c:pt>
                <c:pt idx="261">
                  <c:v>2022</c:v>
                </c:pt>
                <c:pt idx="262">
                  <c:v>2022</c:v>
                </c:pt>
                <c:pt idx="263">
                  <c:v>2022</c:v>
                </c:pt>
                <c:pt idx="264">
                  <c:v>2023</c:v>
                </c:pt>
                <c:pt idx="265">
                  <c:v>2023</c:v>
                </c:pt>
                <c:pt idx="266">
                  <c:v>2023</c:v>
                </c:pt>
                <c:pt idx="267">
                  <c:v>2023</c:v>
                </c:pt>
                <c:pt idx="268">
                  <c:v>2023</c:v>
                </c:pt>
                <c:pt idx="269">
                  <c:v>2023</c:v>
                </c:pt>
              </c:numCache>
            </c:numRef>
          </c:cat>
          <c:val>
            <c:numRef>
              <c:f>Sheet1!$D$2:$D$272</c:f>
              <c:numCache>
                <c:formatCode>#0.0</c:formatCode>
                <c:ptCount val="271"/>
                <c:pt idx="0">
                  <c:v>2.4</c:v>
                </c:pt>
                <c:pt idx="1">
                  <c:v>1.6</c:v>
                </c:pt>
                <c:pt idx="2">
                  <c:v>2.1</c:v>
                </c:pt>
                <c:pt idx="3">
                  <c:v>1.6</c:v>
                </c:pt>
                <c:pt idx="4">
                  <c:v>1.9</c:v>
                </c:pt>
                <c:pt idx="5">
                  <c:v>1.6</c:v>
                </c:pt>
                <c:pt idx="6">
                  <c:v>1.8</c:v>
                </c:pt>
                <c:pt idx="7">
                  <c:v>1.5</c:v>
                </c:pt>
                <c:pt idx="8">
                  <c:v>1.6</c:v>
                </c:pt>
                <c:pt idx="9">
                  <c:v>2.1</c:v>
                </c:pt>
                <c:pt idx="10">
                  <c:v>1.5</c:v>
                </c:pt>
                <c:pt idx="11">
                  <c:v>1.4</c:v>
                </c:pt>
                <c:pt idx="12">
                  <c:v>1.6</c:v>
                </c:pt>
                <c:pt idx="13">
                  <c:v>2.2000000000000002</c:v>
                </c:pt>
                <c:pt idx="14">
                  <c:v>1.1000000000000001</c:v>
                </c:pt>
                <c:pt idx="15">
                  <c:v>1.6</c:v>
                </c:pt>
                <c:pt idx="16">
                  <c:v>1.6</c:v>
                </c:pt>
                <c:pt idx="17">
                  <c:v>2.5</c:v>
                </c:pt>
                <c:pt idx="18">
                  <c:v>1.9</c:v>
                </c:pt>
                <c:pt idx="19">
                  <c:v>1.9</c:v>
                </c:pt>
                <c:pt idx="20">
                  <c:v>1.2</c:v>
                </c:pt>
                <c:pt idx="21">
                  <c:v>1.6</c:v>
                </c:pt>
                <c:pt idx="22">
                  <c:v>1.8</c:v>
                </c:pt>
                <c:pt idx="23">
                  <c:v>1.6</c:v>
                </c:pt>
                <c:pt idx="24">
                  <c:v>1.4</c:v>
                </c:pt>
                <c:pt idx="25">
                  <c:v>1.9</c:v>
                </c:pt>
                <c:pt idx="26">
                  <c:v>1.5</c:v>
                </c:pt>
                <c:pt idx="27">
                  <c:v>1.3</c:v>
                </c:pt>
                <c:pt idx="28">
                  <c:v>1.6</c:v>
                </c:pt>
                <c:pt idx="29">
                  <c:v>1.4</c:v>
                </c:pt>
                <c:pt idx="30">
                  <c:v>1.6</c:v>
                </c:pt>
                <c:pt idx="31">
                  <c:v>1.7</c:v>
                </c:pt>
                <c:pt idx="32">
                  <c:v>1.4</c:v>
                </c:pt>
                <c:pt idx="33">
                  <c:v>1.3</c:v>
                </c:pt>
                <c:pt idx="34">
                  <c:v>1.6</c:v>
                </c:pt>
                <c:pt idx="35">
                  <c:v>1.5</c:v>
                </c:pt>
                <c:pt idx="36">
                  <c:v>1.7</c:v>
                </c:pt>
                <c:pt idx="37">
                  <c:v>1.1000000000000001</c:v>
                </c:pt>
                <c:pt idx="38">
                  <c:v>1.5</c:v>
                </c:pt>
                <c:pt idx="39">
                  <c:v>1.8</c:v>
                </c:pt>
                <c:pt idx="40">
                  <c:v>1.5</c:v>
                </c:pt>
                <c:pt idx="41">
                  <c:v>1.4</c:v>
                </c:pt>
                <c:pt idx="42">
                  <c:v>1.5</c:v>
                </c:pt>
                <c:pt idx="43">
                  <c:v>1.3</c:v>
                </c:pt>
                <c:pt idx="44">
                  <c:v>1.7</c:v>
                </c:pt>
                <c:pt idx="45">
                  <c:v>1.4</c:v>
                </c:pt>
                <c:pt idx="46">
                  <c:v>1.3</c:v>
                </c:pt>
                <c:pt idx="47">
                  <c:v>1.5</c:v>
                </c:pt>
                <c:pt idx="48">
                  <c:v>1.3</c:v>
                </c:pt>
                <c:pt idx="49">
                  <c:v>1.9</c:v>
                </c:pt>
                <c:pt idx="50">
                  <c:v>1</c:v>
                </c:pt>
                <c:pt idx="51">
                  <c:v>1.7</c:v>
                </c:pt>
                <c:pt idx="52">
                  <c:v>1.9</c:v>
                </c:pt>
                <c:pt idx="53">
                  <c:v>1.4</c:v>
                </c:pt>
                <c:pt idx="54">
                  <c:v>2</c:v>
                </c:pt>
                <c:pt idx="55">
                  <c:v>1.4</c:v>
                </c:pt>
                <c:pt idx="56">
                  <c:v>1.9</c:v>
                </c:pt>
                <c:pt idx="57">
                  <c:v>1.9</c:v>
                </c:pt>
                <c:pt idx="58">
                  <c:v>1.6</c:v>
                </c:pt>
                <c:pt idx="59">
                  <c:v>1.1000000000000001</c:v>
                </c:pt>
                <c:pt idx="60">
                  <c:v>1.6</c:v>
                </c:pt>
                <c:pt idx="61">
                  <c:v>1.4</c:v>
                </c:pt>
                <c:pt idx="62">
                  <c:v>1.7</c:v>
                </c:pt>
                <c:pt idx="63">
                  <c:v>1.2</c:v>
                </c:pt>
                <c:pt idx="64">
                  <c:v>1</c:v>
                </c:pt>
                <c:pt idx="65">
                  <c:v>1.4</c:v>
                </c:pt>
                <c:pt idx="66">
                  <c:v>1</c:v>
                </c:pt>
                <c:pt idx="67">
                  <c:v>1.4</c:v>
                </c:pt>
                <c:pt idx="68">
                  <c:v>1.4</c:v>
                </c:pt>
                <c:pt idx="69">
                  <c:v>1.2</c:v>
                </c:pt>
                <c:pt idx="70">
                  <c:v>1.4</c:v>
                </c:pt>
                <c:pt idx="71">
                  <c:v>1.2</c:v>
                </c:pt>
                <c:pt idx="72">
                  <c:v>1.4</c:v>
                </c:pt>
                <c:pt idx="73">
                  <c:v>1</c:v>
                </c:pt>
                <c:pt idx="74">
                  <c:v>1.3</c:v>
                </c:pt>
                <c:pt idx="75">
                  <c:v>0.9</c:v>
                </c:pt>
                <c:pt idx="76">
                  <c:v>1.5</c:v>
                </c:pt>
                <c:pt idx="77">
                  <c:v>1.8</c:v>
                </c:pt>
                <c:pt idx="78">
                  <c:v>1</c:v>
                </c:pt>
                <c:pt idx="79">
                  <c:v>1.4</c:v>
                </c:pt>
                <c:pt idx="80">
                  <c:v>1.5</c:v>
                </c:pt>
                <c:pt idx="81">
                  <c:v>1.2</c:v>
                </c:pt>
                <c:pt idx="82">
                  <c:v>1.5</c:v>
                </c:pt>
                <c:pt idx="83">
                  <c:v>1.1000000000000001</c:v>
                </c:pt>
                <c:pt idx="84">
                  <c:v>1.7</c:v>
                </c:pt>
                <c:pt idx="85">
                  <c:v>1.7</c:v>
                </c:pt>
                <c:pt idx="86">
                  <c:v>1.8</c:v>
                </c:pt>
                <c:pt idx="87">
                  <c:v>2.1</c:v>
                </c:pt>
                <c:pt idx="88">
                  <c:v>1.4</c:v>
                </c:pt>
                <c:pt idx="89">
                  <c:v>1.8</c:v>
                </c:pt>
                <c:pt idx="90">
                  <c:v>1.8</c:v>
                </c:pt>
                <c:pt idx="91">
                  <c:v>2.6</c:v>
                </c:pt>
                <c:pt idx="92">
                  <c:v>1.5</c:v>
                </c:pt>
                <c:pt idx="93">
                  <c:v>2.7</c:v>
                </c:pt>
                <c:pt idx="94">
                  <c:v>1.7</c:v>
                </c:pt>
                <c:pt idx="95">
                  <c:v>2.2999999999999998</c:v>
                </c:pt>
                <c:pt idx="96">
                  <c:v>2.5</c:v>
                </c:pt>
                <c:pt idx="97">
                  <c:v>3.1</c:v>
                </c:pt>
                <c:pt idx="98">
                  <c:v>2.5</c:v>
                </c:pt>
                <c:pt idx="99">
                  <c:v>2.5</c:v>
                </c:pt>
                <c:pt idx="100">
                  <c:v>1.7</c:v>
                </c:pt>
                <c:pt idx="101">
                  <c:v>1.3</c:v>
                </c:pt>
                <c:pt idx="102">
                  <c:v>2.1</c:v>
                </c:pt>
                <c:pt idx="103">
                  <c:v>1.7</c:v>
                </c:pt>
                <c:pt idx="104">
                  <c:v>1.4</c:v>
                </c:pt>
                <c:pt idx="105">
                  <c:v>1.4</c:v>
                </c:pt>
                <c:pt idx="106">
                  <c:v>1.7</c:v>
                </c:pt>
                <c:pt idx="107">
                  <c:v>1.9</c:v>
                </c:pt>
                <c:pt idx="108">
                  <c:v>1.2</c:v>
                </c:pt>
                <c:pt idx="109">
                  <c:v>1.1000000000000001</c:v>
                </c:pt>
                <c:pt idx="110">
                  <c:v>1.2</c:v>
                </c:pt>
                <c:pt idx="111">
                  <c:v>1.3</c:v>
                </c:pt>
                <c:pt idx="112">
                  <c:v>1.2</c:v>
                </c:pt>
                <c:pt idx="113">
                  <c:v>1.4</c:v>
                </c:pt>
                <c:pt idx="114">
                  <c:v>1.8</c:v>
                </c:pt>
                <c:pt idx="115">
                  <c:v>1</c:v>
                </c:pt>
                <c:pt idx="116">
                  <c:v>1.4</c:v>
                </c:pt>
                <c:pt idx="117">
                  <c:v>1.2</c:v>
                </c:pt>
                <c:pt idx="118">
                  <c:v>1.2</c:v>
                </c:pt>
                <c:pt idx="119">
                  <c:v>2.1</c:v>
                </c:pt>
                <c:pt idx="120">
                  <c:v>1.3</c:v>
                </c:pt>
                <c:pt idx="121">
                  <c:v>1.6</c:v>
                </c:pt>
                <c:pt idx="122">
                  <c:v>1.2</c:v>
                </c:pt>
                <c:pt idx="123">
                  <c:v>1.5</c:v>
                </c:pt>
                <c:pt idx="124">
                  <c:v>1.3</c:v>
                </c:pt>
                <c:pt idx="125">
                  <c:v>1.5</c:v>
                </c:pt>
                <c:pt idx="126">
                  <c:v>1.4</c:v>
                </c:pt>
                <c:pt idx="127">
                  <c:v>1.6</c:v>
                </c:pt>
                <c:pt idx="128">
                  <c:v>1.4</c:v>
                </c:pt>
                <c:pt idx="129">
                  <c:v>1.4</c:v>
                </c:pt>
                <c:pt idx="130">
                  <c:v>1.6</c:v>
                </c:pt>
                <c:pt idx="131">
                  <c:v>1.5</c:v>
                </c:pt>
                <c:pt idx="132">
                  <c:v>1.3</c:v>
                </c:pt>
                <c:pt idx="133">
                  <c:v>1.2</c:v>
                </c:pt>
                <c:pt idx="134">
                  <c:v>1</c:v>
                </c:pt>
                <c:pt idx="135">
                  <c:v>1</c:v>
                </c:pt>
                <c:pt idx="136">
                  <c:v>1.1000000000000001</c:v>
                </c:pt>
                <c:pt idx="137">
                  <c:v>1.5</c:v>
                </c:pt>
                <c:pt idx="138">
                  <c:v>1.3</c:v>
                </c:pt>
                <c:pt idx="139">
                  <c:v>1.3</c:v>
                </c:pt>
                <c:pt idx="140">
                  <c:v>1.7</c:v>
                </c:pt>
                <c:pt idx="141">
                  <c:v>1.1000000000000001</c:v>
                </c:pt>
                <c:pt idx="142">
                  <c:v>1.1000000000000001</c:v>
                </c:pt>
                <c:pt idx="143">
                  <c:v>0.8</c:v>
                </c:pt>
                <c:pt idx="144">
                  <c:v>1</c:v>
                </c:pt>
                <c:pt idx="145">
                  <c:v>0.9</c:v>
                </c:pt>
                <c:pt idx="146">
                  <c:v>1.7</c:v>
                </c:pt>
                <c:pt idx="147">
                  <c:v>1.1000000000000001</c:v>
                </c:pt>
                <c:pt idx="148">
                  <c:v>1.1000000000000001</c:v>
                </c:pt>
                <c:pt idx="149">
                  <c:v>1.1000000000000001</c:v>
                </c:pt>
                <c:pt idx="150">
                  <c:v>1.1000000000000001</c:v>
                </c:pt>
                <c:pt idx="151">
                  <c:v>1.2</c:v>
                </c:pt>
                <c:pt idx="152">
                  <c:v>2.1</c:v>
                </c:pt>
                <c:pt idx="153">
                  <c:v>0.7</c:v>
                </c:pt>
                <c:pt idx="154">
                  <c:v>1.5</c:v>
                </c:pt>
                <c:pt idx="155">
                  <c:v>1.4</c:v>
                </c:pt>
                <c:pt idx="156">
                  <c:v>1.1000000000000001</c:v>
                </c:pt>
                <c:pt idx="157">
                  <c:v>1.4</c:v>
                </c:pt>
                <c:pt idx="158">
                  <c:v>1.1000000000000001</c:v>
                </c:pt>
                <c:pt idx="159">
                  <c:v>1.6</c:v>
                </c:pt>
                <c:pt idx="160">
                  <c:v>1.6</c:v>
                </c:pt>
                <c:pt idx="161">
                  <c:v>1.1000000000000001</c:v>
                </c:pt>
                <c:pt idx="162">
                  <c:v>1.2</c:v>
                </c:pt>
                <c:pt idx="163">
                  <c:v>1.2</c:v>
                </c:pt>
                <c:pt idx="164">
                  <c:v>0.9</c:v>
                </c:pt>
                <c:pt idx="165">
                  <c:v>0.9</c:v>
                </c:pt>
                <c:pt idx="166">
                  <c:v>0.8</c:v>
                </c:pt>
                <c:pt idx="167">
                  <c:v>0.9</c:v>
                </c:pt>
                <c:pt idx="168">
                  <c:v>1.6</c:v>
                </c:pt>
                <c:pt idx="169">
                  <c:v>1.1000000000000001</c:v>
                </c:pt>
                <c:pt idx="170">
                  <c:v>1.2</c:v>
                </c:pt>
                <c:pt idx="171">
                  <c:v>0.9</c:v>
                </c:pt>
                <c:pt idx="172">
                  <c:v>1.1000000000000001</c:v>
                </c:pt>
                <c:pt idx="173">
                  <c:v>1.8</c:v>
                </c:pt>
                <c:pt idx="174">
                  <c:v>1.2</c:v>
                </c:pt>
                <c:pt idx="175">
                  <c:v>1</c:v>
                </c:pt>
                <c:pt idx="176">
                  <c:v>1</c:v>
                </c:pt>
                <c:pt idx="177">
                  <c:v>1.3</c:v>
                </c:pt>
                <c:pt idx="178">
                  <c:v>1.3</c:v>
                </c:pt>
                <c:pt idx="179">
                  <c:v>0.9</c:v>
                </c:pt>
                <c:pt idx="180">
                  <c:v>1.1000000000000001</c:v>
                </c:pt>
                <c:pt idx="181">
                  <c:v>1.2</c:v>
                </c:pt>
                <c:pt idx="182">
                  <c:v>1</c:v>
                </c:pt>
                <c:pt idx="183">
                  <c:v>1.1000000000000001</c:v>
                </c:pt>
                <c:pt idx="184">
                  <c:v>0.9</c:v>
                </c:pt>
                <c:pt idx="185">
                  <c:v>0.9</c:v>
                </c:pt>
                <c:pt idx="186">
                  <c:v>1</c:v>
                </c:pt>
                <c:pt idx="187">
                  <c:v>1.5</c:v>
                </c:pt>
                <c:pt idx="188">
                  <c:v>1.2</c:v>
                </c:pt>
                <c:pt idx="189">
                  <c:v>1.4</c:v>
                </c:pt>
                <c:pt idx="190">
                  <c:v>1</c:v>
                </c:pt>
                <c:pt idx="191">
                  <c:v>1.2</c:v>
                </c:pt>
                <c:pt idx="192">
                  <c:v>1</c:v>
                </c:pt>
                <c:pt idx="193">
                  <c:v>0.7</c:v>
                </c:pt>
                <c:pt idx="194">
                  <c:v>0.9</c:v>
                </c:pt>
                <c:pt idx="195">
                  <c:v>0.8</c:v>
                </c:pt>
                <c:pt idx="196">
                  <c:v>0.5</c:v>
                </c:pt>
                <c:pt idx="197">
                  <c:v>0.9</c:v>
                </c:pt>
                <c:pt idx="198">
                  <c:v>0.9</c:v>
                </c:pt>
                <c:pt idx="199">
                  <c:v>1.5</c:v>
                </c:pt>
                <c:pt idx="200">
                  <c:v>1.3</c:v>
                </c:pt>
                <c:pt idx="201">
                  <c:v>1</c:v>
                </c:pt>
                <c:pt idx="202">
                  <c:v>1</c:v>
                </c:pt>
                <c:pt idx="203">
                  <c:v>0.7</c:v>
                </c:pt>
                <c:pt idx="204">
                  <c:v>1.2</c:v>
                </c:pt>
                <c:pt idx="205">
                  <c:v>0.9</c:v>
                </c:pt>
                <c:pt idx="206">
                  <c:v>1.6</c:v>
                </c:pt>
                <c:pt idx="207">
                  <c:v>1.2</c:v>
                </c:pt>
                <c:pt idx="208">
                  <c:v>1.4</c:v>
                </c:pt>
                <c:pt idx="209">
                  <c:v>1.6</c:v>
                </c:pt>
                <c:pt idx="210">
                  <c:v>0.8</c:v>
                </c:pt>
                <c:pt idx="211">
                  <c:v>1.4</c:v>
                </c:pt>
                <c:pt idx="212">
                  <c:v>1</c:v>
                </c:pt>
                <c:pt idx="213">
                  <c:v>1.1000000000000001</c:v>
                </c:pt>
                <c:pt idx="214">
                  <c:v>1.3</c:v>
                </c:pt>
                <c:pt idx="215">
                  <c:v>1.1000000000000001</c:v>
                </c:pt>
                <c:pt idx="216">
                  <c:v>1.2</c:v>
                </c:pt>
                <c:pt idx="217">
                  <c:v>1.2</c:v>
                </c:pt>
                <c:pt idx="218">
                  <c:v>1.1000000000000001</c:v>
                </c:pt>
                <c:pt idx="219">
                  <c:v>1.1000000000000001</c:v>
                </c:pt>
                <c:pt idx="220">
                  <c:v>1.4</c:v>
                </c:pt>
                <c:pt idx="221">
                  <c:v>1.1000000000000001</c:v>
                </c:pt>
                <c:pt idx="222">
                  <c:v>1.3</c:v>
                </c:pt>
                <c:pt idx="223">
                  <c:v>1.3</c:v>
                </c:pt>
                <c:pt idx="224">
                  <c:v>1.2</c:v>
                </c:pt>
                <c:pt idx="225">
                  <c:v>1.3</c:v>
                </c:pt>
                <c:pt idx="226">
                  <c:v>1.1000000000000001</c:v>
                </c:pt>
                <c:pt idx="227">
                  <c:v>1.4</c:v>
                </c:pt>
                <c:pt idx="228">
                  <c:v>1.1000000000000001</c:v>
                </c:pt>
                <c:pt idx="229">
                  <c:v>1.8</c:v>
                </c:pt>
                <c:pt idx="230">
                  <c:v>8.8000000000000007</c:v>
                </c:pt>
                <c:pt idx="231">
                  <c:v>6.7</c:v>
                </c:pt>
                <c:pt idx="232">
                  <c:v>1.8</c:v>
                </c:pt>
                <c:pt idx="233">
                  <c:v>1.5</c:v>
                </c:pt>
                <c:pt idx="234">
                  <c:v>1.1000000000000001</c:v>
                </c:pt>
                <c:pt idx="235">
                  <c:v>0.8</c:v>
                </c:pt>
                <c:pt idx="236">
                  <c:v>1</c:v>
                </c:pt>
                <c:pt idx="237">
                  <c:v>0.8</c:v>
                </c:pt>
                <c:pt idx="238">
                  <c:v>1.5</c:v>
                </c:pt>
                <c:pt idx="239">
                  <c:v>1.8</c:v>
                </c:pt>
                <c:pt idx="240">
                  <c:v>0.9</c:v>
                </c:pt>
                <c:pt idx="241">
                  <c:v>0.7</c:v>
                </c:pt>
                <c:pt idx="242">
                  <c:v>0.7</c:v>
                </c:pt>
                <c:pt idx="243">
                  <c:v>1</c:v>
                </c:pt>
                <c:pt idx="244">
                  <c:v>0.6</c:v>
                </c:pt>
                <c:pt idx="245">
                  <c:v>0.8</c:v>
                </c:pt>
                <c:pt idx="246">
                  <c:v>1</c:v>
                </c:pt>
                <c:pt idx="247">
                  <c:v>0.5</c:v>
                </c:pt>
                <c:pt idx="248">
                  <c:v>0.7</c:v>
                </c:pt>
                <c:pt idx="249">
                  <c:v>0.7</c:v>
                </c:pt>
                <c:pt idx="250">
                  <c:v>0.7</c:v>
                </c:pt>
                <c:pt idx="251">
                  <c:v>0.8</c:v>
                </c:pt>
                <c:pt idx="252">
                  <c:v>1.3</c:v>
                </c:pt>
                <c:pt idx="253">
                  <c:v>0.9</c:v>
                </c:pt>
                <c:pt idx="254">
                  <c:v>0.5</c:v>
                </c:pt>
                <c:pt idx="255">
                  <c:v>0.5</c:v>
                </c:pt>
                <c:pt idx="256">
                  <c:v>0.8</c:v>
                </c:pt>
                <c:pt idx="257">
                  <c:v>0.9</c:v>
                </c:pt>
                <c:pt idx="258">
                  <c:v>1.6</c:v>
                </c:pt>
                <c:pt idx="259">
                  <c:v>0.9</c:v>
                </c:pt>
                <c:pt idx="260">
                  <c:v>0.9</c:v>
                </c:pt>
                <c:pt idx="261">
                  <c:v>0.9</c:v>
                </c:pt>
                <c:pt idx="262">
                  <c:v>1.1000000000000001</c:v>
                </c:pt>
                <c:pt idx="263">
                  <c:v>1</c:v>
                </c:pt>
                <c:pt idx="264">
                  <c:v>0.8</c:v>
                </c:pt>
                <c:pt idx="265">
                  <c:v>1.1000000000000001</c:v>
                </c:pt>
                <c:pt idx="266">
                  <c:v>1.3</c:v>
                </c:pt>
                <c:pt idx="267">
                  <c:v>1</c:v>
                </c:pt>
                <c:pt idx="268">
                  <c:v>0.9</c:v>
                </c:pt>
                <c:pt idx="269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97E-479D-A5EE-36CEB8423E9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Quits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Sheet1!$A$2:$A$272</c:f>
              <c:numCache>
                <c:formatCode>General</c:formatCode>
                <c:ptCount val="271"/>
                <c:pt idx="0">
                  <c:v>2001</c:v>
                </c:pt>
                <c:pt idx="1">
                  <c:v>2001</c:v>
                </c:pt>
                <c:pt idx="2">
                  <c:v>2001</c:v>
                </c:pt>
                <c:pt idx="3">
                  <c:v>2001</c:v>
                </c:pt>
                <c:pt idx="4">
                  <c:v>2001</c:v>
                </c:pt>
                <c:pt idx="5">
                  <c:v>2001</c:v>
                </c:pt>
                <c:pt idx="6">
                  <c:v>2001</c:v>
                </c:pt>
                <c:pt idx="7">
                  <c:v>2001</c:v>
                </c:pt>
                <c:pt idx="8">
                  <c:v>2001</c:v>
                </c:pt>
                <c:pt idx="9">
                  <c:v>2001</c:v>
                </c:pt>
                <c:pt idx="10">
                  <c:v>2001</c:v>
                </c:pt>
                <c:pt idx="11">
                  <c:v>2001</c:v>
                </c:pt>
                <c:pt idx="12">
                  <c:v>2002</c:v>
                </c:pt>
                <c:pt idx="13">
                  <c:v>2002</c:v>
                </c:pt>
                <c:pt idx="14">
                  <c:v>2002</c:v>
                </c:pt>
                <c:pt idx="15">
                  <c:v>2002</c:v>
                </c:pt>
                <c:pt idx="16">
                  <c:v>2002</c:v>
                </c:pt>
                <c:pt idx="17">
                  <c:v>2002</c:v>
                </c:pt>
                <c:pt idx="18">
                  <c:v>2002</c:v>
                </c:pt>
                <c:pt idx="19">
                  <c:v>2002</c:v>
                </c:pt>
                <c:pt idx="20">
                  <c:v>2002</c:v>
                </c:pt>
                <c:pt idx="21">
                  <c:v>2002</c:v>
                </c:pt>
                <c:pt idx="22">
                  <c:v>2002</c:v>
                </c:pt>
                <c:pt idx="23">
                  <c:v>2002</c:v>
                </c:pt>
                <c:pt idx="24">
                  <c:v>2003</c:v>
                </c:pt>
                <c:pt idx="25">
                  <c:v>2003</c:v>
                </c:pt>
                <c:pt idx="26">
                  <c:v>2003</c:v>
                </c:pt>
                <c:pt idx="27">
                  <c:v>2003</c:v>
                </c:pt>
                <c:pt idx="28">
                  <c:v>2003</c:v>
                </c:pt>
                <c:pt idx="29">
                  <c:v>2003</c:v>
                </c:pt>
                <c:pt idx="30">
                  <c:v>2003</c:v>
                </c:pt>
                <c:pt idx="31">
                  <c:v>2003</c:v>
                </c:pt>
                <c:pt idx="32">
                  <c:v>2003</c:v>
                </c:pt>
                <c:pt idx="33">
                  <c:v>2003</c:v>
                </c:pt>
                <c:pt idx="34">
                  <c:v>2003</c:v>
                </c:pt>
                <c:pt idx="35">
                  <c:v>2003</c:v>
                </c:pt>
                <c:pt idx="36">
                  <c:v>2004</c:v>
                </c:pt>
                <c:pt idx="37">
                  <c:v>2004</c:v>
                </c:pt>
                <c:pt idx="38">
                  <c:v>2004</c:v>
                </c:pt>
                <c:pt idx="39">
                  <c:v>2004</c:v>
                </c:pt>
                <c:pt idx="40">
                  <c:v>2004</c:v>
                </c:pt>
                <c:pt idx="41">
                  <c:v>2004</c:v>
                </c:pt>
                <c:pt idx="42">
                  <c:v>2004</c:v>
                </c:pt>
                <c:pt idx="43">
                  <c:v>2004</c:v>
                </c:pt>
                <c:pt idx="44">
                  <c:v>2004</c:v>
                </c:pt>
                <c:pt idx="45">
                  <c:v>2004</c:v>
                </c:pt>
                <c:pt idx="46">
                  <c:v>2004</c:v>
                </c:pt>
                <c:pt idx="47">
                  <c:v>2004</c:v>
                </c:pt>
                <c:pt idx="48">
                  <c:v>2005</c:v>
                </c:pt>
                <c:pt idx="49">
                  <c:v>2005</c:v>
                </c:pt>
                <c:pt idx="50">
                  <c:v>2005</c:v>
                </c:pt>
                <c:pt idx="51">
                  <c:v>2005</c:v>
                </c:pt>
                <c:pt idx="52">
                  <c:v>2005</c:v>
                </c:pt>
                <c:pt idx="53">
                  <c:v>2005</c:v>
                </c:pt>
                <c:pt idx="54">
                  <c:v>2005</c:v>
                </c:pt>
                <c:pt idx="55">
                  <c:v>2005</c:v>
                </c:pt>
                <c:pt idx="56">
                  <c:v>2005</c:v>
                </c:pt>
                <c:pt idx="57">
                  <c:v>2005</c:v>
                </c:pt>
                <c:pt idx="58">
                  <c:v>2005</c:v>
                </c:pt>
                <c:pt idx="59">
                  <c:v>2005</c:v>
                </c:pt>
                <c:pt idx="60">
                  <c:v>2006</c:v>
                </c:pt>
                <c:pt idx="61">
                  <c:v>2006</c:v>
                </c:pt>
                <c:pt idx="62">
                  <c:v>2006</c:v>
                </c:pt>
                <c:pt idx="63">
                  <c:v>2006</c:v>
                </c:pt>
                <c:pt idx="64">
                  <c:v>2006</c:v>
                </c:pt>
                <c:pt idx="65">
                  <c:v>2006</c:v>
                </c:pt>
                <c:pt idx="66">
                  <c:v>2006</c:v>
                </c:pt>
                <c:pt idx="67">
                  <c:v>2006</c:v>
                </c:pt>
                <c:pt idx="68">
                  <c:v>2006</c:v>
                </c:pt>
                <c:pt idx="69">
                  <c:v>2006</c:v>
                </c:pt>
                <c:pt idx="70">
                  <c:v>2006</c:v>
                </c:pt>
                <c:pt idx="71">
                  <c:v>2006</c:v>
                </c:pt>
                <c:pt idx="72">
                  <c:v>2007</c:v>
                </c:pt>
                <c:pt idx="73">
                  <c:v>2007</c:v>
                </c:pt>
                <c:pt idx="74">
                  <c:v>2007</c:v>
                </c:pt>
                <c:pt idx="75">
                  <c:v>2007</c:v>
                </c:pt>
                <c:pt idx="76">
                  <c:v>2007</c:v>
                </c:pt>
                <c:pt idx="77">
                  <c:v>2007</c:v>
                </c:pt>
                <c:pt idx="78">
                  <c:v>2007</c:v>
                </c:pt>
                <c:pt idx="79">
                  <c:v>2007</c:v>
                </c:pt>
                <c:pt idx="80">
                  <c:v>2007</c:v>
                </c:pt>
                <c:pt idx="81">
                  <c:v>2007</c:v>
                </c:pt>
                <c:pt idx="82">
                  <c:v>2007</c:v>
                </c:pt>
                <c:pt idx="83">
                  <c:v>2007</c:v>
                </c:pt>
                <c:pt idx="84">
                  <c:v>2008</c:v>
                </c:pt>
                <c:pt idx="85">
                  <c:v>2008</c:v>
                </c:pt>
                <c:pt idx="86">
                  <c:v>2008</c:v>
                </c:pt>
                <c:pt idx="87">
                  <c:v>2008</c:v>
                </c:pt>
                <c:pt idx="88">
                  <c:v>2008</c:v>
                </c:pt>
                <c:pt idx="89">
                  <c:v>2008</c:v>
                </c:pt>
                <c:pt idx="90">
                  <c:v>2008</c:v>
                </c:pt>
                <c:pt idx="91">
                  <c:v>2008</c:v>
                </c:pt>
                <c:pt idx="92">
                  <c:v>2008</c:v>
                </c:pt>
                <c:pt idx="93">
                  <c:v>2008</c:v>
                </c:pt>
                <c:pt idx="94">
                  <c:v>2008</c:v>
                </c:pt>
                <c:pt idx="95">
                  <c:v>2008</c:v>
                </c:pt>
                <c:pt idx="96">
                  <c:v>2009</c:v>
                </c:pt>
                <c:pt idx="97">
                  <c:v>2009</c:v>
                </c:pt>
                <c:pt idx="98">
                  <c:v>2009</c:v>
                </c:pt>
                <c:pt idx="99">
                  <c:v>2009</c:v>
                </c:pt>
                <c:pt idx="100">
                  <c:v>2009</c:v>
                </c:pt>
                <c:pt idx="101">
                  <c:v>2009</c:v>
                </c:pt>
                <c:pt idx="102">
                  <c:v>2009</c:v>
                </c:pt>
                <c:pt idx="103">
                  <c:v>2009</c:v>
                </c:pt>
                <c:pt idx="104">
                  <c:v>2009</c:v>
                </c:pt>
                <c:pt idx="105">
                  <c:v>2009</c:v>
                </c:pt>
                <c:pt idx="106">
                  <c:v>2009</c:v>
                </c:pt>
                <c:pt idx="107">
                  <c:v>2009</c:v>
                </c:pt>
                <c:pt idx="108">
                  <c:v>2010</c:v>
                </c:pt>
                <c:pt idx="109">
                  <c:v>2010</c:v>
                </c:pt>
                <c:pt idx="110">
                  <c:v>2010</c:v>
                </c:pt>
                <c:pt idx="111">
                  <c:v>2010</c:v>
                </c:pt>
                <c:pt idx="112">
                  <c:v>2010</c:v>
                </c:pt>
                <c:pt idx="113">
                  <c:v>2010</c:v>
                </c:pt>
                <c:pt idx="114">
                  <c:v>2010</c:v>
                </c:pt>
                <c:pt idx="115">
                  <c:v>2010</c:v>
                </c:pt>
                <c:pt idx="116">
                  <c:v>2010</c:v>
                </c:pt>
                <c:pt idx="117">
                  <c:v>2010</c:v>
                </c:pt>
                <c:pt idx="118">
                  <c:v>2010</c:v>
                </c:pt>
                <c:pt idx="119">
                  <c:v>2010</c:v>
                </c:pt>
                <c:pt idx="120">
                  <c:v>2011</c:v>
                </c:pt>
                <c:pt idx="121">
                  <c:v>2011</c:v>
                </c:pt>
                <c:pt idx="122">
                  <c:v>2011</c:v>
                </c:pt>
                <c:pt idx="123">
                  <c:v>2011</c:v>
                </c:pt>
                <c:pt idx="124">
                  <c:v>2011</c:v>
                </c:pt>
                <c:pt idx="125">
                  <c:v>2011</c:v>
                </c:pt>
                <c:pt idx="126">
                  <c:v>2011</c:v>
                </c:pt>
                <c:pt idx="127">
                  <c:v>2011</c:v>
                </c:pt>
                <c:pt idx="128">
                  <c:v>2011</c:v>
                </c:pt>
                <c:pt idx="129">
                  <c:v>2011</c:v>
                </c:pt>
                <c:pt idx="130">
                  <c:v>2011</c:v>
                </c:pt>
                <c:pt idx="131">
                  <c:v>2011</c:v>
                </c:pt>
                <c:pt idx="132">
                  <c:v>2012</c:v>
                </c:pt>
                <c:pt idx="133">
                  <c:v>2012</c:v>
                </c:pt>
                <c:pt idx="134">
                  <c:v>2012</c:v>
                </c:pt>
                <c:pt idx="135">
                  <c:v>2012</c:v>
                </c:pt>
                <c:pt idx="136">
                  <c:v>2012</c:v>
                </c:pt>
                <c:pt idx="137">
                  <c:v>2012</c:v>
                </c:pt>
                <c:pt idx="138">
                  <c:v>2012</c:v>
                </c:pt>
                <c:pt idx="139">
                  <c:v>2012</c:v>
                </c:pt>
                <c:pt idx="140">
                  <c:v>2012</c:v>
                </c:pt>
                <c:pt idx="141">
                  <c:v>2012</c:v>
                </c:pt>
                <c:pt idx="142">
                  <c:v>2012</c:v>
                </c:pt>
                <c:pt idx="143">
                  <c:v>2012</c:v>
                </c:pt>
                <c:pt idx="144">
                  <c:v>2013</c:v>
                </c:pt>
                <c:pt idx="145">
                  <c:v>2013</c:v>
                </c:pt>
                <c:pt idx="146">
                  <c:v>2013</c:v>
                </c:pt>
                <c:pt idx="147">
                  <c:v>2013</c:v>
                </c:pt>
                <c:pt idx="148">
                  <c:v>2013</c:v>
                </c:pt>
                <c:pt idx="149">
                  <c:v>2013</c:v>
                </c:pt>
                <c:pt idx="150">
                  <c:v>2013</c:v>
                </c:pt>
                <c:pt idx="151">
                  <c:v>2013</c:v>
                </c:pt>
                <c:pt idx="152">
                  <c:v>2013</c:v>
                </c:pt>
                <c:pt idx="153">
                  <c:v>2013</c:v>
                </c:pt>
                <c:pt idx="154">
                  <c:v>2013</c:v>
                </c:pt>
                <c:pt idx="155">
                  <c:v>2013</c:v>
                </c:pt>
                <c:pt idx="156">
                  <c:v>2014</c:v>
                </c:pt>
                <c:pt idx="157">
                  <c:v>2014</c:v>
                </c:pt>
                <c:pt idx="158">
                  <c:v>2014</c:v>
                </c:pt>
                <c:pt idx="159">
                  <c:v>2014</c:v>
                </c:pt>
                <c:pt idx="160">
                  <c:v>2014</c:v>
                </c:pt>
                <c:pt idx="161">
                  <c:v>2014</c:v>
                </c:pt>
                <c:pt idx="162">
                  <c:v>2014</c:v>
                </c:pt>
                <c:pt idx="163">
                  <c:v>2014</c:v>
                </c:pt>
                <c:pt idx="164">
                  <c:v>2014</c:v>
                </c:pt>
                <c:pt idx="165">
                  <c:v>2014</c:v>
                </c:pt>
                <c:pt idx="166">
                  <c:v>2014</c:v>
                </c:pt>
                <c:pt idx="167">
                  <c:v>2014</c:v>
                </c:pt>
                <c:pt idx="168">
                  <c:v>2015</c:v>
                </c:pt>
                <c:pt idx="169">
                  <c:v>2015</c:v>
                </c:pt>
                <c:pt idx="170">
                  <c:v>2015</c:v>
                </c:pt>
                <c:pt idx="171">
                  <c:v>2015</c:v>
                </c:pt>
                <c:pt idx="172">
                  <c:v>2015</c:v>
                </c:pt>
                <c:pt idx="173">
                  <c:v>2015</c:v>
                </c:pt>
                <c:pt idx="174">
                  <c:v>2015</c:v>
                </c:pt>
                <c:pt idx="175">
                  <c:v>2015</c:v>
                </c:pt>
                <c:pt idx="176">
                  <c:v>2015</c:v>
                </c:pt>
                <c:pt idx="177">
                  <c:v>2015</c:v>
                </c:pt>
                <c:pt idx="178">
                  <c:v>2015</c:v>
                </c:pt>
                <c:pt idx="179">
                  <c:v>2015</c:v>
                </c:pt>
                <c:pt idx="180">
                  <c:v>2016</c:v>
                </c:pt>
                <c:pt idx="181">
                  <c:v>2016</c:v>
                </c:pt>
                <c:pt idx="182">
                  <c:v>2016</c:v>
                </c:pt>
                <c:pt idx="183">
                  <c:v>2016</c:v>
                </c:pt>
                <c:pt idx="184">
                  <c:v>2016</c:v>
                </c:pt>
                <c:pt idx="185">
                  <c:v>2016</c:v>
                </c:pt>
                <c:pt idx="186">
                  <c:v>2016</c:v>
                </c:pt>
                <c:pt idx="187">
                  <c:v>2016</c:v>
                </c:pt>
                <c:pt idx="188">
                  <c:v>2016</c:v>
                </c:pt>
                <c:pt idx="189">
                  <c:v>2016</c:v>
                </c:pt>
                <c:pt idx="190">
                  <c:v>2016</c:v>
                </c:pt>
                <c:pt idx="191">
                  <c:v>2016</c:v>
                </c:pt>
                <c:pt idx="192">
                  <c:v>2017</c:v>
                </c:pt>
                <c:pt idx="193">
                  <c:v>2017</c:v>
                </c:pt>
                <c:pt idx="194">
                  <c:v>2017</c:v>
                </c:pt>
                <c:pt idx="195">
                  <c:v>2017</c:v>
                </c:pt>
                <c:pt idx="196">
                  <c:v>2017</c:v>
                </c:pt>
                <c:pt idx="197">
                  <c:v>2017</c:v>
                </c:pt>
                <c:pt idx="198">
                  <c:v>2017</c:v>
                </c:pt>
                <c:pt idx="199">
                  <c:v>2017</c:v>
                </c:pt>
                <c:pt idx="200">
                  <c:v>2017</c:v>
                </c:pt>
                <c:pt idx="201">
                  <c:v>2017</c:v>
                </c:pt>
                <c:pt idx="202">
                  <c:v>2017</c:v>
                </c:pt>
                <c:pt idx="203">
                  <c:v>2017</c:v>
                </c:pt>
                <c:pt idx="204">
                  <c:v>2018</c:v>
                </c:pt>
                <c:pt idx="205">
                  <c:v>2018</c:v>
                </c:pt>
                <c:pt idx="206">
                  <c:v>2018</c:v>
                </c:pt>
                <c:pt idx="207">
                  <c:v>2018</c:v>
                </c:pt>
                <c:pt idx="208">
                  <c:v>2018</c:v>
                </c:pt>
                <c:pt idx="209">
                  <c:v>2018</c:v>
                </c:pt>
                <c:pt idx="210">
                  <c:v>2018</c:v>
                </c:pt>
                <c:pt idx="211">
                  <c:v>2018</c:v>
                </c:pt>
                <c:pt idx="212">
                  <c:v>2018</c:v>
                </c:pt>
                <c:pt idx="213">
                  <c:v>2018</c:v>
                </c:pt>
                <c:pt idx="214">
                  <c:v>2018</c:v>
                </c:pt>
                <c:pt idx="215">
                  <c:v>2018</c:v>
                </c:pt>
                <c:pt idx="216">
                  <c:v>2019</c:v>
                </c:pt>
                <c:pt idx="217">
                  <c:v>2019</c:v>
                </c:pt>
                <c:pt idx="218">
                  <c:v>2019</c:v>
                </c:pt>
                <c:pt idx="219">
                  <c:v>2019</c:v>
                </c:pt>
                <c:pt idx="220">
                  <c:v>2019</c:v>
                </c:pt>
                <c:pt idx="221">
                  <c:v>2019</c:v>
                </c:pt>
                <c:pt idx="222">
                  <c:v>2019</c:v>
                </c:pt>
                <c:pt idx="223">
                  <c:v>2019</c:v>
                </c:pt>
                <c:pt idx="224">
                  <c:v>2019</c:v>
                </c:pt>
                <c:pt idx="225">
                  <c:v>2019</c:v>
                </c:pt>
                <c:pt idx="226">
                  <c:v>2019</c:v>
                </c:pt>
                <c:pt idx="227">
                  <c:v>2019</c:v>
                </c:pt>
                <c:pt idx="228">
                  <c:v>2020</c:v>
                </c:pt>
                <c:pt idx="229">
                  <c:v>2020</c:v>
                </c:pt>
                <c:pt idx="230">
                  <c:v>2020</c:v>
                </c:pt>
                <c:pt idx="231">
                  <c:v>2020</c:v>
                </c:pt>
                <c:pt idx="232">
                  <c:v>2020</c:v>
                </c:pt>
                <c:pt idx="233">
                  <c:v>2020</c:v>
                </c:pt>
                <c:pt idx="234">
                  <c:v>2020</c:v>
                </c:pt>
                <c:pt idx="235">
                  <c:v>2020</c:v>
                </c:pt>
                <c:pt idx="236">
                  <c:v>2020</c:v>
                </c:pt>
                <c:pt idx="237">
                  <c:v>2020</c:v>
                </c:pt>
                <c:pt idx="238">
                  <c:v>2020</c:v>
                </c:pt>
                <c:pt idx="239">
                  <c:v>2020</c:v>
                </c:pt>
                <c:pt idx="240">
                  <c:v>2021</c:v>
                </c:pt>
                <c:pt idx="241">
                  <c:v>2021</c:v>
                </c:pt>
                <c:pt idx="242">
                  <c:v>2021</c:v>
                </c:pt>
                <c:pt idx="243">
                  <c:v>2021</c:v>
                </c:pt>
                <c:pt idx="244">
                  <c:v>2021</c:v>
                </c:pt>
                <c:pt idx="245">
                  <c:v>2021</c:v>
                </c:pt>
                <c:pt idx="246">
                  <c:v>2021</c:v>
                </c:pt>
                <c:pt idx="247">
                  <c:v>2021</c:v>
                </c:pt>
                <c:pt idx="248">
                  <c:v>2021</c:v>
                </c:pt>
                <c:pt idx="249">
                  <c:v>2021</c:v>
                </c:pt>
                <c:pt idx="250">
                  <c:v>2021</c:v>
                </c:pt>
                <c:pt idx="251">
                  <c:v>2021</c:v>
                </c:pt>
                <c:pt idx="252">
                  <c:v>2022</c:v>
                </c:pt>
                <c:pt idx="253">
                  <c:v>2022</c:v>
                </c:pt>
                <c:pt idx="254">
                  <c:v>2022</c:v>
                </c:pt>
                <c:pt idx="255">
                  <c:v>2022</c:v>
                </c:pt>
                <c:pt idx="256">
                  <c:v>2022</c:v>
                </c:pt>
                <c:pt idx="257">
                  <c:v>2022</c:v>
                </c:pt>
                <c:pt idx="258">
                  <c:v>2022</c:v>
                </c:pt>
                <c:pt idx="259">
                  <c:v>2022</c:v>
                </c:pt>
                <c:pt idx="260">
                  <c:v>2022</c:v>
                </c:pt>
                <c:pt idx="261">
                  <c:v>2022</c:v>
                </c:pt>
                <c:pt idx="262">
                  <c:v>2022</c:v>
                </c:pt>
                <c:pt idx="263">
                  <c:v>2022</c:v>
                </c:pt>
                <c:pt idx="264">
                  <c:v>2023</c:v>
                </c:pt>
                <c:pt idx="265">
                  <c:v>2023</c:v>
                </c:pt>
                <c:pt idx="266">
                  <c:v>2023</c:v>
                </c:pt>
                <c:pt idx="267">
                  <c:v>2023</c:v>
                </c:pt>
                <c:pt idx="268">
                  <c:v>2023</c:v>
                </c:pt>
                <c:pt idx="269">
                  <c:v>2023</c:v>
                </c:pt>
              </c:numCache>
            </c:numRef>
          </c:cat>
          <c:val>
            <c:numRef>
              <c:f>Sheet1!$E$2:$E$272</c:f>
              <c:numCache>
                <c:formatCode>General</c:formatCode>
                <c:ptCount val="271"/>
                <c:pt idx="0">
                  <c:v>3.1</c:v>
                </c:pt>
                <c:pt idx="1">
                  <c:v>2.5</c:v>
                </c:pt>
                <c:pt idx="2">
                  <c:v>2.8</c:v>
                </c:pt>
                <c:pt idx="3">
                  <c:v>2.9</c:v>
                </c:pt>
                <c:pt idx="4">
                  <c:v>2.4</c:v>
                </c:pt>
                <c:pt idx="5">
                  <c:v>2.2999999999999998</c:v>
                </c:pt>
                <c:pt idx="6">
                  <c:v>2.2999999999999998</c:v>
                </c:pt>
                <c:pt idx="7">
                  <c:v>2.2000000000000002</c:v>
                </c:pt>
                <c:pt idx="8">
                  <c:v>2.1</c:v>
                </c:pt>
                <c:pt idx="9">
                  <c:v>2.2000000000000002</c:v>
                </c:pt>
                <c:pt idx="10">
                  <c:v>2.4</c:v>
                </c:pt>
                <c:pt idx="11">
                  <c:v>2.1</c:v>
                </c:pt>
                <c:pt idx="12">
                  <c:v>2.2000000000000002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2.2000000000000002</c:v>
                </c:pt>
                <c:pt idx="16">
                  <c:v>2.2000000000000002</c:v>
                </c:pt>
                <c:pt idx="17">
                  <c:v>1.7</c:v>
                </c:pt>
                <c:pt idx="18">
                  <c:v>2</c:v>
                </c:pt>
                <c:pt idx="19">
                  <c:v>2.4</c:v>
                </c:pt>
                <c:pt idx="20">
                  <c:v>2.2000000000000002</c:v>
                </c:pt>
                <c:pt idx="21">
                  <c:v>1.8</c:v>
                </c:pt>
                <c:pt idx="22">
                  <c:v>1.8</c:v>
                </c:pt>
                <c:pt idx="23">
                  <c:v>2.2999999999999998</c:v>
                </c:pt>
                <c:pt idx="24">
                  <c:v>2.1</c:v>
                </c:pt>
                <c:pt idx="25">
                  <c:v>2.1</c:v>
                </c:pt>
                <c:pt idx="26">
                  <c:v>1.9</c:v>
                </c:pt>
                <c:pt idx="27">
                  <c:v>1.8</c:v>
                </c:pt>
                <c:pt idx="28">
                  <c:v>1.7</c:v>
                </c:pt>
                <c:pt idx="29">
                  <c:v>1.9</c:v>
                </c:pt>
                <c:pt idx="30">
                  <c:v>1.8</c:v>
                </c:pt>
                <c:pt idx="31">
                  <c:v>1.5</c:v>
                </c:pt>
                <c:pt idx="32">
                  <c:v>2</c:v>
                </c:pt>
                <c:pt idx="33">
                  <c:v>2.2000000000000002</c:v>
                </c:pt>
                <c:pt idx="34">
                  <c:v>1.7</c:v>
                </c:pt>
                <c:pt idx="35">
                  <c:v>1.6</c:v>
                </c:pt>
                <c:pt idx="36">
                  <c:v>1.5</c:v>
                </c:pt>
                <c:pt idx="37">
                  <c:v>1.9</c:v>
                </c:pt>
                <c:pt idx="38">
                  <c:v>2.2000000000000002</c:v>
                </c:pt>
                <c:pt idx="39">
                  <c:v>2.1</c:v>
                </c:pt>
                <c:pt idx="40">
                  <c:v>2</c:v>
                </c:pt>
                <c:pt idx="41">
                  <c:v>2.1</c:v>
                </c:pt>
                <c:pt idx="42">
                  <c:v>2</c:v>
                </c:pt>
                <c:pt idx="43">
                  <c:v>2.1</c:v>
                </c:pt>
                <c:pt idx="44">
                  <c:v>1.7</c:v>
                </c:pt>
                <c:pt idx="45">
                  <c:v>2.5</c:v>
                </c:pt>
                <c:pt idx="46">
                  <c:v>2.1</c:v>
                </c:pt>
                <c:pt idx="47">
                  <c:v>2.1</c:v>
                </c:pt>
                <c:pt idx="48">
                  <c:v>2.2000000000000002</c:v>
                </c:pt>
                <c:pt idx="49">
                  <c:v>2.1</c:v>
                </c:pt>
                <c:pt idx="50">
                  <c:v>2.2000000000000002</c:v>
                </c:pt>
                <c:pt idx="51">
                  <c:v>2.2999999999999998</c:v>
                </c:pt>
                <c:pt idx="52">
                  <c:v>2.1</c:v>
                </c:pt>
                <c:pt idx="53">
                  <c:v>2.5</c:v>
                </c:pt>
                <c:pt idx="54">
                  <c:v>1.9</c:v>
                </c:pt>
                <c:pt idx="55">
                  <c:v>2.5</c:v>
                </c:pt>
                <c:pt idx="56">
                  <c:v>2.9</c:v>
                </c:pt>
                <c:pt idx="57">
                  <c:v>2.2000000000000002</c:v>
                </c:pt>
                <c:pt idx="58">
                  <c:v>2.4</c:v>
                </c:pt>
                <c:pt idx="59">
                  <c:v>2.6</c:v>
                </c:pt>
                <c:pt idx="60">
                  <c:v>2.2000000000000002</c:v>
                </c:pt>
                <c:pt idx="61">
                  <c:v>2.4</c:v>
                </c:pt>
                <c:pt idx="62">
                  <c:v>2.1</c:v>
                </c:pt>
                <c:pt idx="63">
                  <c:v>2</c:v>
                </c:pt>
                <c:pt idx="64">
                  <c:v>2.5</c:v>
                </c:pt>
                <c:pt idx="65">
                  <c:v>2.7</c:v>
                </c:pt>
                <c:pt idx="66">
                  <c:v>2.4</c:v>
                </c:pt>
                <c:pt idx="67">
                  <c:v>2.2000000000000002</c:v>
                </c:pt>
                <c:pt idx="68">
                  <c:v>2.1</c:v>
                </c:pt>
                <c:pt idx="69">
                  <c:v>2.1</c:v>
                </c:pt>
                <c:pt idx="70">
                  <c:v>2.5</c:v>
                </c:pt>
                <c:pt idx="71">
                  <c:v>2.2999999999999998</c:v>
                </c:pt>
                <c:pt idx="72">
                  <c:v>2.1</c:v>
                </c:pt>
                <c:pt idx="73">
                  <c:v>2</c:v>
                </c:pt>
                <c:pt idx="74">
                  <c:v>2</c:v>
                </c:pt>
                <c:pt idx="75">
                  <c:v>1.8</c:v>
                </c:pt>
                <c:pt idx="76">
                  <c:v>2.2999999999999998</c:v>
                </c:pt>
                <c:pt idx="77">
                  <c:v>1.9</c:v>
                </c:pt>
                <c:pt idx="78">
                  <c:v>2.5</c:v>
                </c:pt>
                <c:pt idx="79">
                  <c:v>2.1</c:v>
                </c:pt>
                <c:pt idx="80">
                  <c:v>1.9</c:v>
                </c:pt>
                <c:pt idx="81">
                  <c:v>2.1</c:v>
                </c:pt>
                <c:pt idx="82">
                  <c:v>2</c:v>
                </c:pt>
                <c:pt idx="83">
                  <c:v>2</c:v>
                </c:pt>
                <c:pt idx="84">
                  <c:v>2.5</c:v>
                </c:pt>
                <c:pt idx="85">
                  <c:v>2.4</c:v>
                </c:pt>
                <c:pt idx="86">
                  <c:v>2.2999999999999998</c:v>
                </c:pt>
                <c:pt idx="87">
                  <c:v>2.1</c:v>
                </c:pt>
                <c:pt idx="88">
                  <c:v>2.2000000000000002</c:v>
                </c:pt>
                <c:pt idx="89">
                  <c:v>2</c:v>
                </c:pt>
                <c:pt idx="90">
                  <c:v>2.1</c:v>
                </c:pt>
                <c:pt idx="91">
                  <c:v>2.1</c:v>
                </c:pt>
                <c:pt idx="92">
                  <c:v>1.9</c:v>
                </c:pt>
                <c:pt idx="93">
                  <c:v>2</c:v>
                </c:pt>
                <c:pt idx="94">
                  <c:v>1.7</c:v>
                </c:pt>
                <c:pt idx="95">
                  <c:v>1.8</c:v>
                </c:pt>
                <c:pt idx="96">
                  <c:v>1.2</c:v>
                </c:pt>
                <c:pt idx="97">
                  <c:v>1.6</c:v>
                </c:pt>
                <c:pt idx="98">
                  <c:v>1.6</c:v>
                </c:pt>
                <c:pt idx="99">
                  <c:v>1.9</c:v>
                </c:pt>
                <c:pt idx="100">
                  <c:v>1.2</c:v>
                </c:pt>
                <c:pt idx="101">
                  <c:v>1.4</c:v>
                </c:pt>
                <c:pt idx="102">
                  <c:v>1.3</c:v>
                </c:pt>
                <c:pt idx="103">
                  <c:v>1.7</c:v>
                </c:pt>
                <c:pt idx="104">
                  <c:v>1.4</c:v>
                </c:pt>
                <c:pt idx="105">
                  <c:v>1.3</c:v>
                </c:pt>
                <c:pt idx="106">
                  <c:v>2.2000000000000002</c:v>
                </c:pt>
                <c:pt idx="107">
                  <c:v>1.6</c:v>
                </c:pt>
                <c:pt idx="108">
                  <c:v>1</c:v>
                </c:pt>
                <c:pt idx="109">
                  <c:v>1.6</c:v>
                </c:pt>
                <c:pt idx="110">
                  <c:v>1.5</c:v>
                </c:pt>
                <c:pt idx="111">
                  <c:v>1.6</c:v>
                </c:pt>
                <c:pt idx="112">
                  <c:v>1.4</c:v>
                </c:pt>
                <c:pt idx="113">
                  <c:v>1.5</c:v>
                </c:pt>
                <c:pt idx="114">
                  <c:v>1.1000000000000001</c:v>
                </c:pt>
                <c:pt idx="115">
                  <c:v>1.4</c:v>
                </c:pt>
                <c:pt idx="116">
                  <c:v>1.5</c:v>
                </c:pt>
                <c:pt idx="117">
                  <c:v>1.5</c:v>
                </c:pt>
                <c:pt idx="118">
                  <c:v>1.7</c:v>
                </c:pt>
                <c:pt idx="119">
                  <c:v>1.4</c:v>
                </c:pt>
                <c:pt idx="120">
                  <c:v>1.5</c:v>
                </c:pt>
                <c:pt idx="121">
                  <c:v>1.4</c:v>
                </c:pt>
                <c:pt idx="122">
                  <c:v>1.5</c:v>
                </c:pt>
                <c:pt idx="123">
                  <c:v>1.4</c:v>
                </c:pt>
                <c:pt idx="124">
                  <c:v>1.2</c:v>
                </c:pt>
                <c:pt idx="125">
                  <c:v>1.4</c:v>
                </c:pt>
                <c:pt idx="126">
                  <c:v>1.4</c:v>
                </c:pt>
                <c:pt idx="127">
                  <c:v>1.6</c:v>
                </c:pt>
                <c:pt idx="128">
                  <c:v>1.5</c:v>
                </c:pt>
                <c:pt idx="129">
                  <c:v>1.5</c:v>
                </c:pt>
                <c:pt idx="130">
                  <c:v>1.3</c:v>
                </c:pt>
                <c:pt idx="131">
                  <c:v>1.6</c:v>
                </c:pt>
                <c:pt idx="132">
                  <c:v>1.5</c:v>
                </c:pt>
                <c:pt idx="133">
                  <c:v>1.8</c:v>
                </c:pt>
                <c:pt idx="134">
                  <c:v>1.5</c:v>
                </c:pt>
                <c:pt idx="135">
                  <c:v>1.4</c:v>
                </c:pt>
                <c:pt idx="136">
                  <c:v>1.4</c:v>
                </c:pt>
                <c:pt idx="137">
                  <c:v>1.4</c:v>
                </c:pt>
                <c:pt idx="138">
                  <c:v>1.5</c:v>
                </c:pt>
                <c:pt idx="139">
                  <c:v>1.2</c:v>
                </c:pt>
                <c:pt idx="140">
                  <c:v>1.4</c:v>
                </c:pt>
                <c:pt idx="141">
                  <c:v>1.2</c:v>
                </c:pt>
                <c:pt idx="142">
                  <c:v>1.4</c:v>
                </c:pt>
                <c:pt idx="143">
                  <c:v>1.2</c:v>
                </c:pt>
                <c:pt idx="144">
                  <c:v>1.3</c:v>
                </c:pt>
                <c:pt idx="145">
                  <c:v>1.4</c:v>
                </c:pt>
                <c:pt idx="146">
                  <c:v>1.4</c:v>
                </c:pt>
                <c:pt idx="147">
                  <c:v>1.7</c:v>
                </c:pt>
                <c:pt idx="148">
                  <c:v>1.5</c:v>
                </c:pt>
                <c:pt idx="149">
                  <c:v>1.3</c:v>
                </c:pt>
                <c:pt idx="150">
                  <c:v>1.5</c:v>
                </c:pt>
                <c:pt idx="151">
                  <c:v>1.4</c:v>
                </c:pt>
                <c:pt idx="152">
                  <c:v>1.4</c:v>
                </c:pt>
                <c:pt idx="153">
                  <c:v>1.4</c:v>
                </c:pt>
                <c:pt idx="154">
                  <c:v>1.4</c:v>
                </c:pt>
                <c:pt idx="155">
                  <c:v>1.7</c:v>
                </c:pt>
                <c:pt idx="156">
                  <c:v>1.5</c:v>
                </c:pt>
                <c:pt idx="157">
                  <c:v>1.4</c:v>
                </c:pt>
                <c:pt idx="158">
                  <c:v>1.6</c:v>
                </c:pt>
                <c:pt idx="159">
                  <c:v>1.4</c:v>
                </c:pt>
                <c:pt idx="160">
                  <c:v>1.6</c:v>
                </c:pt>
                <c:pt idx="161">
                  <c:v>1.5</c:v>
                </c:pt>
                <c:pt idx="162">
                  <c:v>1.8</c:v>
                </c:pt>
                <c:pt idx="163">
                  <c:v>1.8</c:v>
                </c:pt>
                <c:pt idx="164">
                  <c:v>1.9</c:v>
                </c:pt>
                <c:pt idx="165">
                  <c:v>2</c:v>
                </c:pt>
                <c:pt idx="166">
                  <c:v>1.7</c:v>
                </c:pt>
                <c:pt idx="167">
                  <c:v>1.7</c:v>
                </c:pt>
                <c:pt idx="168">
                  <c:v>2</c:v>
                </c:pt>
                <c:pt idx="169">
                  <c:v>2.8</c:v>
                </c:pt>
                <c:pt idx="170">
                  <c:v>1.7</c:v>
                </c:pt>
                <c:pt idx="171">
                  <c:v>1.5</c:v>
                </c:pt>
                <c:pt idx="172">
                  <c:v>1.9</c:v>
                </c:pt>
                <c:pt idx="173">
                  <c:v>1.9</c:v>
                </c:pt>
                <c:pt idx="174">
                  <c:v>1.7</c:v>
                </c:pt>
                <c:pt idx="175">
                  <c:v>1.7</c:v>
                </c:pt>
                <c:pt idx="176">
                  <c:v>1.6</c:v>
                </c:pt>
                <c:pt idx="177">
                  <c:v>1.8</c:v>
                </c:pt>
                <c:pt idx="178">
                  <c:v>2</c:v>
                </c:pt>
                <c:pt idx="179">
                  <c:v>1.9</c:v>
                </c:pt>
                <c:pt idx="180">
                  <c:v>1.6</c:v>
                </c:pt>
                <c:pt idx="181">
                  <c:v>1.6</c:v>
                </c:pt>
                <c:pt idx="182">
                  <c:v>1.8</c:v>
                </c:pt>
                <c:pt idx="183">
                  <c:v>1.8</c:v>
                </c:pt>
                <c:pt idx="184">
                  <c:v>1.5</c:v>
                </c:pt>
                <c:pt idx="185">
                  <c:v>1.9</c:v>
                </c:pt>
                <c:pt idx="186">
                  <c:v>2.2999999999999998</c:v>
                </c:pt>
                <c:pt idx="187">
                  <c:v>1.6</c:v>
                </c:pt>
                <c:pt idx="188">
                  <c:v>2</c:v>
                </c:pt>
                <c:pt idx="189">
                  <c:v>2</c:v>
                </c:pt>
                <c:pt idx="190">
                  <c:v>2.2000000000000002</c:v>
                </c:pt>
                <c:pt idx="191">
                  <c:v>2.1</c:v>
                </c:pt>
                <c:pt idx="192">
                  <c:v>2.2999999999999998</c:v>
                </c:pt>
                <c:pt idx="193">
                  <c:v>2.1</c:v>
                </c:pt>
                <c:pt idx="194">
                  <c:v>1.9</c:v>
                </c:pt>
                <c:pt idx="195">
                  <c:v>2</c:v>
                </c:pt>
                <c:pt idx="196">
                  <c:v>1.8</c:v>
                </c:pt>
                <c:pt idx="197">
                  <c:v>1.8</c:v>
                </c:pt>
                <c:pt idx="198">
                  <c:v>1.8</c:v>
                </c:pt>
                <c:pt idx="199">
                  <c:v>1.9</c:v>
                </c:pt>
                <c:pt idx="200">
                  <c:v>1.9</c:v>
                </c:pt>
                <c:pt idx="201">
                  <c:v>2.1</c:v>
                </c:pt>
                <c:pt idx="202">
                  <c:v>2</c:v>
                </c:pt>
                <c:pt idx="203">
                  <c:v>1.9</c:v>
                </c:pt>
                <c:pt idx="204">
                  <c:v>1.8</c:v>
                </c:pt>
                <c:pt idx="205">
                  <c:v>1.6</c:v>
                </c:pt>
                <c:pt idx="206">
                  <c:v>2.1</c:v>
                </c:pt>
                <c:pt idx="207">
                  <c:v>2.2999999999999998</c:v>
                </c:pt>
                <c:pt idx="208">
                  <c:v>2.2000000000000002</c:v>
                </c:pt>
                <c:pt idx="209">
                  <c:v>2.2999999999999998</c:v>
                </c:pt>
                <c:pt idx="210">
                  <c:v>1.9</c:v>
                </c:pt>
                <c:pt idx="211">
                  <c:v>2.1</c:v>
                </c:pt>
                <c:pt idx="212">
                  <c:v>2.1</c:v>
                </c:pt>
                <c:pt idx="213">
                  <c:v>1.8</c:v>
                </c:pt>
                <c:pt idx="214">
                  <c:v>1.8</c:v>
                </c:pt>
                <c:pt idx="215">
                  <c:v>1.9</c:v>
                </c:pt>
                <c:pt idx="216">
                  <c:v>2.2999999999999998</c:v>
                </c:pt>
                <c:pt idx="217">
                  <c:v>2.1</c:v>
                </c:pt>
                <c:pt idx="218">
                  <c:v>2.1</c:v>
                </c:pt>
                <c:pt idx="219">
                  <c:v>1.8</c:v>
                </c:pt>
                <c:pt idx="220">
                  <c:v>1.9</c:v>
                </c:pt>
                <c:pt idx="221">
                  <c:v>2</c:v>
                </c:pt>
                <c:pt idx="222">
                  <c:v>2.2999999999999998</c:v>
                </c:pt>
                <c:pt idx="223">
                  <c:v>2.1</c:v>
                </c:pt>
                <c:pt idx="224">
                  <c:v>2.2999999999999998</c:v>
                </c:pt>
                <c:pt idx="225">
                  <c:v>2.2000000000000002</c:v>
                </c:pt>
                <c:pt idx="226">
                  <c:v>1.9</c:v>
                </c:pt>
                <c:pt idx="227">
                  <c:v>2.2000000000000002</c:v>
                </c:pt>
                <c:pt idx="228">
                  <c:v>2.1</c:v>
                </c:pt>
                <c:pt idx="229">
                  <c:v>2.2000000000000002</c:v>
                </c:pt>
                <c:pt idx="230">
                  <c:v>1.8</c:v>
                </c:pt>
                <c:pt idx="231">
                  <c:v>1.3</c:v>
                </c:pt>
                <c:pt idx="232">
                  <c:v>1.8</c:v>
                </c:pt>
                <c:pt idx="233">
                  <c:v>1.5</c:v>
                </c:pt>
                <c:pt idx="234">
                  <c:v>2</c:v>
                </c:pt>
                <c:pt idx="235">
                  <c:v>1.7</c:v>
                </c:pt>
                <c:pt idx="236">
                  <c:v>1.7</c:v>
                </c:pt>
                <c:pt idx="237">
                  <c:v>1.8</c:v>
                </c:pt>
                <c:pt idx="238">
                  <c:v>1.7</c:v>
                </c:pt>
                <c:pt idx="239">
                  <c:v>1.8</c:v>
                </c:pt>
                <c:pt idx="240">
                  <c:v>1.4</c:v>
                </c:pt>
                <c:pt idx="241">
                  <c:v>1.9</c:v>
                </c:pt>
                <c:pt idx="242">
                  <c:v>1.8</c:v>
                </c:pt>
                <c:pt idx="243">
                  <c:v>2.1</c:v>
                </c:pt>
                <c:pt idx="244">
                  <c:v>2.2999999999999998</c:v>
                </c:pt>
                <c:pt idx="245">
                  <c:v>2.5</c:v>
                </c:pt>
                <c:pt idx="246">
                  <c:v>2.4</c:v>
                </c:pt>
                <c:pt idx="247">
                  <c:v>2.4</c:v>
                </c:pt>
                <c:pt idx="248">
                  <c:v>2.2999999999999998</c:v>
                </c:pt>
                <c:pt idx="249">
                  <c:v>2.6</c:v>
                </c:pt>
                <c:pt idx="250">
                  <c:v>2.7</c:v>
                </c:pt>
                <c:pt idx="251">
                  <c:v>2.2999999999999998</c:v>
                </c:pt>
                <c:pt idx="252">
                  <c:v>2.6</c:v>
                </c:pt>
                <c:pt idx="253">
                  <c:v>2.1</c:v>
                </c:pt>
                <c:pt idx="254">
                  <c:v>3.2</c:v>
                </c:pt>
                <c:pt idx="255">
                  <c:v>2.8</c:v>
                </c:pt>
                <c:pt idx="256">
                  <c:v>2.2000000000000002</c:v>
                </c:pt>
                <c:pt idx="257">
                  <c:v>2.4</c:v>
                </c:pt>
                <c:pt idx="258">
                  <c:v>2.2000000000000002</c:v>
                </c:pt>
                <c:pt idx="259">
                  <c:v>2.2000000000000002</c:v>
                </c:pt>
                <c:pt idx="260">
                  <c:v>2.2999999999999998</c:v>
                </c:pt>
                <c:pt idx="261">
                  <c:v>2.1</c:v>
                </c:pt>
                <c:pt idx="262">
                  <c:v>2.6</c:v>
                </c:pt>
                <c:pt idx="263">
                  <c:v>2.4</c:v>
                </c:pt>
                <c:pt idx="264">
                  <c:v>2.4</c:v>
                </c:pt>
                <c:pt idx="265">
                  <c:v>2.2000000000000002</c:v>
                </c:pt>
                <c:pt idx="266">
                  <c:v>2.2999999999999998</c:v>
                </c:pt>
                <c:pt idx="267">
                  <c:v>2.4</c:v>
                </c:pt>
                <c:pt idx="268">
                  <c:v>2.2000000000000002</c:v>
                </c:pt>
                <c:pt idx="269">
                  <c:v>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97E-479D-A5EE-36CEB8423E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0277672"/>
        <c:axId val="55027623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Hires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Sheet1!$A$2:$A$272</c15:sqref>
                        </c15:formulaRef>
                      </c:ext>
                    </c:extLst>
                    <c:numCache>
                      <c:formatCode>General</c:formatCode>
                      <c:ptCount val="271"/>
                      <c:pt idx="0">
                        <c:v>2001</c:v>
                      </c:pt>
                      <c:pt idx="1">
                        <c:v>2001</c:v>
                      </c:pt>
                      <c:pt idx="2">
                        <c:v>2001</c:v>
                      </c:pt>
                      <c:pt idx="3">
                        <c:v>2001</c:v>
                      </c:pt>
                      <c:pt idx="4">
                        <c:v>2001</c:v>
                      </c:pt>
                      <c:pt idx="5">
                        <c:v>2001</c:v>
                      </c:pt>
                      <c:pt idx="6">
                        <c:v>2001</c:v>
                      </c:pt>
                      <c:pt idx="7">
                        <c:v>2001</c:v>
                      </c:pt>
                      <c:pt idx="8">
                        <c:v>2001</c:v>
                      </c:pt>
                      <c:pt idx="9">
                        <c:v>2001</c:v>
                      </c:pt>
                      <c:pt idx="10">
                        <c:v>2001</c:v>
                      </c:pt>
                      <c:pt idx="11">
                        <c:v>2001</c:v>
                      </c:pt>
                      <c:pt idx="12">
                        <c:v>2002</c:v>
                      </c:pt>
                      <c:pt idx="13">
                        <c:v>2002</c:v>
                      </c:pt>
                      <c:pt idx="14">
                        <c:v>2002</c:v>
                      </c:pt>
                      <c:pt idx="15">
                        <c:v>2002</c:v>
                      </c:pt>
                      <c:pt idx="16">
                        <c:v>2002</c:v>
                      </c:pt>
                      <c:pt idx="17">
                        <c:v>2002</c:v>
                      </c:pt>
                      <c:pt idx="18">
                        <c:v>2002</c:v>
                      </c:pt>
                      <c:pt idx="19">
                        <c:v>2002</c:v>
                      </c:pt>
                      <c:pt idx="20">
                        <c:v>2002</c:v>
                      </c:pt>
                      <c:pt idx="21">
                        <c:v>2002</c:v>
                      </c:pt>
                      <c:pt idx="22">
                        <c:v>2002</c:v>
                      </c:pt>
                      <c:pt idx="23">
                        <c:v>2002</c:v>
                      </c:pt>
                      <c:pt idx="24">
                        <c:v>2003</c:v>
                      </c:pt>
                      <c:pt idx="25">
                        <c:v>2003</c:v>
                      </c:pt>
                      <c:pt idx="26">
                        <c:v>2003</c:v>
                      </c:pt>
                      <c:pt idx="27">
                        <c:v>2003</c:v>
                      </c:pt>
                      <c:pt idx="28">
                        <c:v>2003</c:v>
                      </c:pt>
                      <c:pt idx="29">
                        <c:v>2003</c:v>
                      </c:pt>
                      <c:pt idx="30">
                        <c:v>2003</c:v>
                      </c:pt>
                      <c:pt idx="31">
                        <c:v>2003</c:v>
                      </c:pt>
                      <c:pt idx="32">
                        <c:v>2003</c:v>
                      </c:pt>
                      <c:pt idx="33">
                        <c:v>2003</c:v>
                      </c:pt>
                      <c:pt idx="34">
                        <c:v>2003</c:v>
                      </c:pt>
                      <c:pt idx="35">
                        <c:v>2003</c:v>
                      </c:pt>
                      <c:pt idx="36">
                        <c:v>2004</c:v>
                      </c:pt>
                      <c:pt idx="37">
                        <c:v>2004</c:v>
                      </c:pt>
                      <c:pt idx="38">
                        <c:v>2004</c:v>
                      </c:pt>
                      <c:pt idx="39">
                        <c:v>2004</c:v>
                      </c:pt>
                      <c:pt idx="40">
                        <c:v>2004</c:v>
                      </c:pt>
                      <c:pt idx="41">
                        <c:v>2004</c:v>
                      </c:pt>
                      <c:pt idx="42">
                        <c:v>2004</c:v>
                      </c:pt>
                      <c:pt idx="43">
                        <c:v>2004</c:v>
                      </c:pt>
                      <c:pt idx="44">
                        <c:v>2004</c:v>
                      </c:pt>
                      <c:pt idx="45">
                        <c:v>2004</c:v>
                      </c:pt>
                      <c:pt idx="46">
                        <c:v>2004</c:v>
                      </c:pt>
                      <c:pt idx="47">
                        <c:v>2004</c:v>
                      </c:pt>
                      <c:pt idx="48">
                        <c:v>2005</c:v>
                      </c:pt>
                      <c:pt idx="49">
                        <c:v>2005</c:v>
                      </c:pt>
                      <c:pt idx="50">
                        <c:v>2005</c:v>
                      </c:pt>
                      <c:pt idx="51">
                        <c:v>2005</c:v>
                      </c:pt>
                      <c:pt idx="52">
                        <c:v>2005</c:v>
                      </c:pt>
                      <c:pt idx="53">
                        <c:v>2005</c:v>
                      </c:pt>
                      <c:pt idx="54">
                        <c:v>2005</c:v>
                      </c:pt>
                      <c:pt idx="55">
                        <c:v>2005</c:v>
                      </c:pt>
                      <c:pt idx="56">
                        <c:v>2005</c:v>
                      </c:pt>
                      <c:pt idx="57">
                        <c:v>2005</c:v>
                      </c:pt>
                      <c:pt idx="58">
                        <c:v>2005</c:v>
                      </c:pt>
                      <c:pt idx="59">
                        <c:v>2005</c:v>
                      </c:pt>
                      <c:pt idx="60">
                        <c:v>2006</c:v>
                      </c:pt>
                      <c:pt idx="61">
                        <c:v>2006</c:v>
                      </c:pt>
                      <c:pt idx="62">
                        <c:v>2006</c:v>
                      </c:pt>
                      <c:pt idx="63">
                        <c:v>2006</c:v>
                      </c:pt>
                      <c:pt idx="64">
                        <c:v>2006</c:v>
                      </c:pt>
                      <c:pt idx="65">
                        <c:v>2006</c:v>
                      </c:pt>
                      <c:pt idx="66">
                        <c:v>2006</c:v>
                      </c:pt>
                      <c:pt idx="67">
                        <c:v>2006</c:v>
                      </c:pt>
                      <c:pt idx="68">
                        <c:v>2006</c:v>
                      </c:pt>
                      <c:pt idx="69">
                        <c:v>2006</c:v>
                      </c:pt>
                      <c:pt idx="70">
                        <c:v>2006</c:v>
                      </c:pt>
                      <c:pt idx="71">
                        <c:v>2006</c:v>
                      </c:pt>
                      <c:pt idx="72">
                        <c:v>2007</c:v>
                      </c:pt>
                      <c:pt idx="73">
                        <c:v>2007</c:v>
                      </c:pt>
                      <c:pt idx="74">
                        <c:v>2007</c:v>
                      </c:pt>
                      <c:pt idx="75">
                        <c:v>2007</c:v>
                      </c:pt>
                      <c:pt idx="76">
                        <c:v>2007</c:v>
                      </c:pt>
                      <c:pt idx="77">
                        <c:v>2007</c:v>
                      </c:pt>
                      <c:pt idx="78">
                        <c:v>2007</c:v>
                      </c:pt>
                      <c:pt idx="79">
                        <c:v>2007</c:v>
                      </c:pt>
                      <c:pt idx="80">
                        <c:v>2007</c:v>
                      </c:pt>
                      <c:pt idx="81">
                        <c:v>2007</c:v>
                      </c:pt>
                      <c:pt idx="82">
                        <c:v>2007</c:v>
                      </c:pt>
                      <c:pt idx="83">
                        <c:v>2007</c:v>
                      </c:pt>
                      <c:pt idx="84">
                        <c:v>2008</c:v>
                      </c:pt>
                      <c:pt idx="85">
                        <c:v>2008</c:v>
                      </c:pt>
                      <c:pt idx="86">
                        <c:v>2008</c:v>
                      </c:pt>
                      <c:pt idx="87">
                        <c:v>2008</c:v>
                      </c:pt>
                      <c:pt idx="88">
                        <c:v>2008</c:v>
                      </c:pt>
                      <c:pt idx="89">
                        <c:v>2008</c:v>
                      </c:pt>
                      <c:pt idx="90">
                        <c:v>2008</c:v>
                      </c:pt>
                      <c:pt idx="91">
                        <c:v>2008</c:v>
                      </c:pt>
                      <c:pt idx="92">
                        <c:v>2008</c:v>
                      </c:pt>
                      <c:pt idx="93">
                        <c:v>2008</c:v>
                      </c:pt>
                      <c:pt idx="94">
                        <c:v>2008</c:v>
                      </c:pt>
                      <c:pt idx="95">
                        <c:v>2008</c:v>
                      </c:pt>
                      <c:pt idx="96">
                        <c:v>2009</c:v>
                      </c:pt>
                      <c:pt idx="97">
                        <c:v>2009</c:v>
                      </c:pt>
                      <c:pt idx="98">
                        <c:v>2009</c:v>
                      </c:pt>
                      <c:pt idx="99">
                        <c:v>2009</c:v>
                      </c:pt>
                      <c:pt idx="100">
                        <c:v>2009</c:v>
                      </c:pt>
                      <c:pt idx="101">
                        <c:v>2009</c:v>
                      </c:pt>
                      <c:pt idx="102">
                        <c:v>2009</c:v>
                      </c:pt>
                      <c:pt idx="103">
                        <c:v>2009</c:v>
                      </c:pt>
                      <c:pt idx="104">
                        <c:v>2009</c:v>
                      </c:pt>
                      <c:pt idx="105">
                        <c:v>2009</c:v>
                      </c:pt>
                      <c:pt idx="106">
                        <c:v>2009</c:v>
                      </c:pt>
                      <c:pt idx="107">
                        <c:v>2009</c:v>
                      </c:pt>
                      <c:pt idx="108">
                        <c:v>2010</c:v>
                      </c:pt>
                      <c:pt idx="109">
                        <c:v>2010</c:v>
                      </c:pt>
                      <c:pt idx="110">
                        <c:v>2010</c:v>
                      </c:pt>
                      <c:pt idx="111">
                        <c:v>2010</c:v>
                      </c:pt>
                      <c:pt idx="112">
                        <c:v>2010</c:v>
                      </c:pt>
                      <c:pt idx="113">
                        <c:v>2010</c:v>
                      </c:pt>
                      <c:pt idx="114">
                        <c:v>2010</c:v>
                      </c:pt>
                      <c:pt idx="115">
                        <c:v>2010</c:v>
                      </c:pt>
                      <c:pt idx="116">
                        <c:v>2010</c:v>
                      </c:pt>
                      <c:pt idx="117">
                        <c:v>2010</c:v>
                      </c:pt>
                      <c:pt idx="118">
                        <c:v>2010</c:v>
                      </c:pt>
                      <c:pt idx="119">
                        <c:v>2010</c:v>
                      </c:pt>
                      <c:pt idx="120">
                        <c:v>2011</c:v>
                      </c:pt>
                      <c:pt idx="121">
                        <c:v>2011</c:v>
                      </c:pt>
                      <c:pt idx="122">
                        <c:v>2011</c:v>
                      </c:pt>
                      <c:pt idx="123">
                        <c:v>2011</c:v>
                      </c:pt>
                      <c:pt idx="124">
                        <c:v>2011</c:v>
                      </c:pt>
                      <c:pt idx="125">
                        <c:v>2011</c:v>
                      </c:pt>
                      <c:pt idx="126">
                        <c:v>2011</c:v>
                      </c:pt>
                      <c:pt idx="127">
                        <c:v>2011</c:v>
                      </c:pt>
                      <c:pt idx="128">
                        <c:v>2011</c:v>
                      </c:pt>
                      <c:pt idx="129">
                        <c:v>2011</c:v>
                      </c:pt>
                      <c:pt idx="130">
                        <c:v>2011</c:v>
                      </c:pt>
                      <c:pt idx="131">
                        <c:v>2011</c:v>
                      </c:pt>
                      <c:pt idx="132">
                        <c:v>2012</c:v>
                      </c:pt>
                      <c:pt idx="133">
                        <c:v>2012</c:v>
                      </c:pt>
                      <c:pt idx="134">
                        <c:v>2012</c:v>
                      </c:pt>
                      <c:pt idx="135">
                        <c:v>2012</c:v>
                      </c:pt>
                      <c:pt idx="136">
                        <c:v>2012</c:v>
                      </c:pt>
                      <c:pt idx="137">
                        <c:v>2012</c:v>
                      </c:pt>
                      <c:pt idx="138">
                        <c:v>2012</c:v>
                      </c:pt>
                      <c:pt idx="139">
                        <c:v>2012</c:v>
                      </c:pt>
                      <c:pt idx="140">
                        <c:v>2012</c:v>
                      </c:pt>
                      <c:pt idx="141">
                        <c:v>2012</c:v>
                      </c:pt>
                      <c:pt idx="142">
                        <c:v>2012</c:v>
                      </c:pt>
                      <c:pt idx="143">
                        <c:v>2012</c:v>
                      </c:pt>
                      <c:pt idx="144">
                        <c:v>2013</c:v>
                      </c:pt>
                      <c:pt idx="145">
                        <c:v>2013</c:v>
                      </c:pt>
                      <c:pt idx="146">
                        <c:v>2013</c:v>
                      </c:pt>
                      <c:pt idx="147">
                        <c:v>2013</c:v>
                      </c:pt>
                      <c:pt idx="148">
                        <c:v>2013</c:v>
                      </c:pt>
                      <c:pt idx="149">
                        <c:v>2013</c:v>
                      </c:pt>
                      <c:pt idx="150">
                        <c:v>2013</c:v>
                      </c:pt>
                      <c:pt idx="151">
                        <c:v>2013</c:v>
                      </c:pt>
                      <c:pt idx="152">
                        <c:v>2013</c:v>
                      </c:pt>
                      <c:pt idx="153">
                        <c:v>2013</c:v>
                      </c:pt>
                      <c:pt idx="154">
                        <c:v>2013</c:v>
                      </c:pt>
                      <c:pt idx="155">
                        <c:v>2013</c:v>
                      </c:pt>
                      <c:pt idx="156">
                        <c:v>2014</c:v>
                      </c:pt>
                      <c:pt idx="157">
                        <c:v>2014</c:v>
                      </c:pt>
                      <c:pt idx="158">
                        <c:v>2014</c:v>
                      </c:pt>
                      <c:pt idx="159">
                        <c:v>2014</c:v>
                      </c:pt>
                      <c:pt idx="160">
                        <c:v>2014</c:v>
                      </c:pt>
                      <c:pt idx="161">
                        <c:v>2014</c:v>
                      </c:pt>
                      <c:pt idx="162">
                        <c:v>2014</c:v>
                      </c:pt>
                      <c:pt idx="163">
                        <c:v>2014</c:v>
                      </c:pt>
                      <c:pt idx="164">
                        <c:v>2014</c:v>
                      </c:pt>
                      <c:pt idx="165">
                        <c:v>2014</c:v>
                      </c:pt>
                      <c:pt idx="166">
                        <c:v>2014</c:v>
                      </c:pt>
                      <c:pt idx="167">
                        <c:v>2014</c:v>
                      </c:pt>
                      <c:pt idx="168">
                        <c:v>2015</c:v>
                      </c:pt>
                      <c:pt idx="169">
                        <c:v>2015</c:v>
                      </c:pt>
                      <c:pt idx="170">
                        <c:v>2015</c:v>
                      </c:pt>
                      <c:pt idx="171">
                        <c:v>2015</c:v>
                      </c:pt>
                      <c:pt idx="172">
                        <c:v>2015</c:v>
                      </c:pt>
                      <c:pt idx="173">
                        <c:v>2015</c:v>
                      </c:pt>
                      <c:pt idx="174">
                        <c:v>2015</c:v>
                      </c:pt>
                      <c:pt idx="175">
                        <c:v>2015</c:v>
                      </c:pt>
                      <c:pt idx="176">
                        <c:v>2015</c:v>
                      </c:pt>
                      <c:pt idx="177">
                        <c:v>2015</c:v>
                      </c:pt>
                      <c:pt idx="178">
                        <c:v>2015</c:v>
                      </c:pt>
                      <c:pt idx="179">
                        <c:v>2015</c:v>
                      </c:pt>
                      <c:pt idx="180">
                        <c:v>2016</c:v>
                      </c:pt>
                      <c:pt idx="181">
                        <c:v>2016</c:v>
                      </c:pt>
                      <c:pt idx="182">
                        <c:v>2016</c:v>
                      </c:pt>
                      <c:pt idx="183">
                        <c:v>2016</c:v>
                      </c:pt>
                      <c:pt idx="184">
                        <c:v>2016</c:v>
                      </c:pt>
                      <c:pt idx="185">
                        <c:v>2016</c:v>
                      </c:pt>
                      <c:pt idx="186">
                        <c:v>2016</c:v>
                      </c:pt>
                      <c:pt idx="187">
                        <c:v>2016</c:v>
                      </c:pt>
                      <c:pt idx="188">
                        <c:v>2016</c:v>
                      </c:pt>
                      <c:pt idx="189">
                        <c:v>2016</c:v>
                      </c:pt>
                      <c:pt idx="190">
                        <c:v>2016</c:v>
                      </c:pt>
                      <c:pt idx="191">
                        <c:v>2016</c:v>
                      </c:pt>
                      <c:pt idx="192">
                        <c:v>2017</c:v>
                      </c:pt>
                      <c:pt idx="193">
                        <c:v>2017</c:v>
                      </c:pt>
                      <c:pt idx="194">
                        <c:v>2017</c:v>
                      </c:pt>
                      <c:pt idx="195">
                        <c:v>2017</c:v>
                      </c:pt>
                      <c:pt idx="196">
                        <c:v>2017</c:v>
                      </c:pt>
                      <c:pt idx="197">
                        <c:v>2017</c:v>
                      </c:pt>
                      <c:pt idx="198">
                        <c:v>2017</c:v>
                      </c:pt>
                      <c:pt idx="199">
                        <c:v>2017</c:v>
                      </c:pt>
                      <c:pt idx="200">
                        <c:v>2017</c:v>
                      </c:pt>
                      <c:pt idx="201">
                        <c:v>2017</c:v>
                      </c:pt>
                      <c:pt idx="202">
                        <c:v>2017</c:v>
                      </c:pt>
                      <c:pt idx="203">
                        <c:v>2017</c:v>
                      </c:pt>
                      <c:pt idx="204">
                        <c:v>2018</c:v>
                      </c:pt>
                      <c:pt idx="205">
                        <c:v>2018</c:v>
                      </c:pt>
                      <c:pt idx="206">
                        <c:v>2018</c:v>
                      </c:pt>
                      <c:pt idx="207">
                        <c:v>2018</c:v>
                      </c:pt>
                      <c:pt idx="208">
                        <c:v>2018</c:v>
                      </c:pt>
                      <c:pt idx="209">
                        <c:v>2018</c:v>
                      </c:pt>
                      <c:pt idx="210">
                        <c:v>2018</c:v>
                      </c:pt>
                      <c:pt idx="211">
                        <c:v>2018</c:v>
                      </c:pt>
                      <c:pt idx="212">
                        <c:v>2018</c:v>
                      </c:pt>
                      <c:pt idx="213">
                        <c:v>2018</c:v>
                      </c:pt>
                      <c:pt idx="214">
                        <c:v>2018</c:v>
                      </c:pt>
                      <c:pt idx="215">
                        <c:v>2018</c:v>
                      </c:pt>
                      <c:pt idx="216">
                        <c:v>2019</c:v>
                      </c:pt>
                      <c:pt idx="217">
                        <c:v>2019</c:v>
                      </c:pt>
                      <c:pt idx="218">
                        <c:v>2019</c:v>
                      </c:pt>
                      <c:pt idx="219">
                        <c:v>2019</c:v>
                      </c:pt>
                      <c:pt idx="220">
                        <c:v>2019</c:v>
                      </c:pt>
                      <c:pt idx="221">
                        <c:v>2019</c:v>
                      </c:pt>
                      <c:pt idx="222">
                        <c:v>2019</c:v>
                      </c:pt>
                      <c:pt idx="223">
                        <c:v>2019</c:v>
                      </c:pt>
                      <c:pt idx="224">
                        <c:v>2019</c:v>
                      </c:pt>
                      <c:pt idx="225">
                        <c:v>2019</c:v>
                      </c:pt>
                      <c:pt idx="226">
                        <c:v>2019</c:v>
                      </c:pt>
                      <c:pt idx="227">
                        <c:v>2019</c:v>
                      </c:pt>
                      <c:pt idx="228">
                        <c:v>2020</c:v>
                      </c:pt>
                      <c:pt idx="229">
                        <c:v>2020</c:v>
                      </c:pt>
                      <c:pt idx="230">
                        <c:v>2020</c:v>
                      </c:pt>
                      <c:pt idx="231">
                        <c:v>2020</c:v>
                      </c:pt>
                      <c:pt idx="232">
                        <c:v>2020</c:v>
                      </c:pt>
                      <c:pt idx="233">
                        <c:v>2020</c:v>
                      </c:pt>
                      <c:pt idx="234">
                        <c:v>2020</c:v>
                      </c:pt>
                      <c:pt idx="235">
                        <c:v>2020</c:v>
                      </c:pt>
                      <c:pt idx="236">
                        <c:v>2020</c:v>
                      </c:pt>
                      <c:pt idx="237">
                        <c:v>2020</c:v>
                      </c:pt>
                      <c:pt idx="238">
                        <c:v>2020</c:v>
                      </c:pt>
                      <c:pt idx="239">
                        <c:v>2020</c:v>
                      </c:pt>
                      <c:pt idx="240">
                        <c:v>2021</c:v>
                      </c:pt>
                      <c:pt idx="241">
                        <c:v>2021</c:v>
                      </c:pt>
                      <c:pt idx="242">
                        <c:v>2021</c:v>
                      </c:pt>
                      <c:pt idx="243">
                        <c:v>2021</c:v>
                      </c:pt>
                      <c:pt idx="244">
                        <c:v>2021</c:v>
                      </c:pt>
                      <c:pt idx="245">
                        <c:v>2021</c:v>
                      </c:pt>
                      <c:pt idx="246">
                        <c:v>2021</c:v>
                      </c:pt>
                      <c:pt idx="247">
                        <c:v>2021</c:v>
                      </c:pt>
                      <c:pt idx="248">
                        <c:v>2021</c:v>
                      </c:pt>
                      <c:pt idx="249">
                        <c:v>2021</c:v>
                      </c:pt>
                      <c:pt idx="250">
                        <c:v>2021</c:v>
                      </c:pt>
                      <c:pt idx="251">
                        <c:v>2021</c:v>
                      </c:pt>
                      <c:pt idx="252">
                        <c:v>2022</c:v>
                      </c:pt>
                      <c:pt idx="253">
                        <c:v>2022</c:v>
                      </c:pt>
                      <c:pt idx="254">
                        <c:v>2022</c:v>
                      </c:pt>
                      <c:pt idx="255">
                        <c:v>2022</c:v>
                      </c:pt>
                      <c:pt idx="256">
                        <c:v>2022</c:v>
                      </c:pt>
                      <c:pt idx="257">
                        <c:v>2022</c:v>
                      </c:pt>
                      <c:pt idx="258">
                        <c:v>2022</c:v>
                      </c:pt>
                      <c:pt idx="259">
                        <c:v>2022</c:v>
                      </c:pt>
                      <c:pt idx="260">
                        <c:v>2022</c:v>
                      </c:pt>
                      <c:pt idx="261">
                        <c:v>2022</c:v>
                      </c:pt>
                      <c:pt idx="262">
                        <c:v>2022</c:v>
                      </c:pt>
                      <c:pt idx="263">
                        <c:v>2022</c:v>
                      </c:pt>
                      <c:pt idx="264">
                        <c:v>2023</c:v>
                      </c:pt>
                      <c:pt idx="265">
                        <c:v>2023</c:v>
                      </c:pt>
                      <c:pt idx="266">
                        <c:v>2023</c:v>
                      </c:pt>
                      <c:pt idx="267">
                        <c:v>2023</c:v>
                      </c:pt>
                      <c:pt idx="268">
                        <c:v>2023</c:v>
                      </c:pt>
                      <c:pt idx="26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Sheet1!$B$2:$B$272</c15:sqref>
                        </c15:formulaRef>
                      </c:ext>
                    </c:extLst>
                    <c:numCache>
                      <c:formatCode>#0.0</c:formatCode>
                      <c:ptCount val="271"/>
                      <c:pt idx="0">
                        <c:v>4.9000000000000004</c:v>
                      </c:pt>
                      <c:pt idx="1">
                        <c:v>4.5999999999999996</c:v>
                      </c:pt>
                      <c:pt idx="2">
                        <c:v>5</c:v>
                      </c:pt>
                      <c:pt idx="3">
                        <c:v>4.5</c:v>
                      </c:pt>
                      <c:pt idx="4">
                        <c:v>4.7</c:v>
                      </c:pt>
                      <c:pt idx="5">
                        <c:v>4.0999999999999996</c:v>
                      </c:pt>
                      <c:pt idx="6">
                        <c:v>4.3</c:v>
                      </c:pt>
                      <c:pt idx="7">
                        <c:v>3.9</c:v>
                      </c:pt>
                      <c:pt idx="8">
                        <c:v>3.7</c:v>
                      </c:pt>
                      <c:pt idx="9">
                        <c:v>3.8</c:v>
                      </c:pt>
                      <c:pt idx="10">
                        <c:v>4</c:v>
                      </c:pt>
                      <c:pt idx="11">
                        <c:v>3.6</c:v>
                      </c:pt>
                      <c:pt idx="12">
                        <c:v>3.9</c:v>
                      </c:pt>
                      <c:pt idx="13">
                        <c:v>3.8</c:v>
                      </c:pt>
                      <c:pt idx="14">
                        <c:v>3.4</c:v>
                      </c:pt>
                      <c:pt idx="15">
                        <c:v>4</c:v>
                      </c:pt>
                      <c:pt idx="16">
                        <c:v>4.2</c:v>
                      </c:pt>
                      <c:pt idx="17">
                        <c:v>4</c:v>
                      </c:pt>
                      <c:pt idx="18">
                        <c:v>4.2</c:v>
                      </c:pt>
                      <c:pt idx="19">
                        <c:v>4</c:v>
                      </c:pt>
                      <c:pt idx="20">
                        <c:v>4.5999999999999996</c:v>
                      </c:pt>
                      <c:pt idx="21">
                        <c:v>3.6</c:v>
                      </c:pt>
                      <c:pt idx="22">
                        <c:v>3.7</c:v>
                      </c:pt>
                      <c:pt idx="23">
                        <c:v>3.9</c:v>
                      </c:pt>
                      <c:pt idx="24">
                        <c:v>4.4000000000000004</c:v>
                      </c:pt>
                      <c:pt idx="25">
                        <c:v>3.9</c:v>
                      </c:pt>
                      <c:pt idx="26">
                        <c:v>3.4</c:v>
                      </c:pt>
                      <c:pt idx="27">
                        <c:v>3.9</c:v>
                      </c:pt>
                      <c:pt idx="28">
                        <c:v>3.2</c:v>
                      </c:pt>
                      <c:pt idx="29">
                        <c:v>4.3</c:v>
                      </c:pt>
                      <c:pt idx="30">
                        <c:v>4</c:v>
                      </c:pt>
                      <c:pt idx="31">
                        <c:v>3.7</c:v>
                      </c:pt>
                      <c:pt idx="32">
                        <c:v>3.8</c:v>
                      </c:pt>
                      <c:pt idx="33">
                        <c:v>4.0999999999999996</c:v>
                      </c:pt>
                      <c:pt idx="34">
                        <c:v>3.6</c:v>
                      </c:pt>
                      <c:pt idx="35">
                        <c:v>4.0999999999999996</c:v>
                      </c:pt>
                      <c:pt idx="36">
                        <c:v>3.7</c:v>
                      </c:pt>
                      <c:pt idx="37">
                        <c:v>3.6</c:v>
                      </c:pt>
                      <c:pt idx="38">
                        <c:v>4.2</c:v>
                      </c:pt>
                      <c:pt idx="39">
                        <c:v>4.7</c:v>
                      </c:pt>
                      <c:pt idx="40">
                        <c:v>3.5</c:v>
                      </c:pt>
                      <c:pt idx="41">
                        <c:v>3.5</c:v>
                      </c:pt>
                      <c:pt idx="42">
                        <c:v>3.3</c:v>
                      </c:pt>
                      <c:pt idx="43">
                        <c:v>3.9</c:v>
                      </c:pt>
                      <c:pt idx="44">
                        <c:v>3.8</c:v>
                      </c:pt>
                      <c:pt idx="45">
                        <c:v>4</c:v>
                      </c:pt>
                      <c:pt idx="46">
                        <c:v>3.9</c:v>
                      </c:pt>
                      <c:pt idx="47">
                        <c:v>4.8</c:v>
                      </c:pt>
                      <c:pt idx="48">
                        <c:v>3.9</c:v>
                      </c:pt>
                      <c:pt idx="49">
                        <c:v>4.0999999999999996</c:v>
                      </c:pt>
                      <c:pt idx="50">
                        <c:v>4.4000000000000004</c:v>
                      </c:pt>
                      <c:pt idx="51">
                        <c:v>4.3</c:v>
                      </c:pt>
                      <c:pt idx="52">
                        <c:v>4.5999999999999996</c:v>
                      </c:pt>
                      <c:pt idx="53">
                        <c:v>4.2</c:v>
                      </c:pt>
                      <c:pt idx="54">
                        <c:v>4.2</c:v>
                      </c:pt>
                      <c:pt idx="55">
                        <c:v>4</c:v>
                      </c:pt>
                      <c:pt idx="56">
                        <c:v>4.5999999999999996</c:v>
                      </c:pt>
                      <c:pt idx="57">
                        <c:v>4.3</c:v>
                      </c:pt>
                      <c:pt idx="58">
                        <c:v>4.7</c:v>
                      </c:pt>
                      <c:pt idx="59">
                        <c:v>4.5</c:v>
                      </c:pt>
                      <c:pt idx="60">
                        <c:v>4.7</c:v>
                      </c:pt>
                      <c:pt idx="61">
                        <c:v>4</c:v>
                      </c:pt>
                      <c:pt idx="62">
                        <c:v>3.9</c:v>
                      </c:pt>
                      <c:pt idx="63">
                        <c:v>3.9</c:v>
                      </c:pt>
                      <c:pt idx="64">
                        <c:v>4</c:v>
                      </c:pt>
                      <c:pt idx="65">
                        <c:v>4.4000000000000004</c:v>
                      </c:pt>
                      <c:pt idx="66">
                        <c:v>4.3</c:v>
                      </c:pt>
                      <c:pt idx="67">
                        <c:v>4</c:v>
                      </c:pt>
                      <c:pt idx="68">
                        <c:v>3.8</c:v>
                      </c:pt>
                      <c:pt idx="69">
                        <c:v>4.2</c:v>
                      </c:pt>
                      <c:pt idx="70">
                        <c:v>4.4000000000000004</c:v>
                      </c:pt>
                      <c:pt idx="71">
                        <c:v>3.7</c:v>
                      </c:pt>
                      <c:pt idx="72">
                        <c:v>3.3</c:v>
                      </c:pt>
                      <c:pt idx="73">
                        <c:v>4.0999999999999996</c:v>
                      </c:pt>
                      <c:pt idx="74">
                        <c:v>4</c:v>
                      </c:pt>
                      <c:pt idx="75">
                        <c:v>4.3</c:v>
                      </c:pt>
                      <c:pt idx="76">
                        <c:v>4.4000000000000004</c:v>
                      </c:pt>
                      <c:pt idx="77">
                        <c:v>3.9</c:v>
                      </c:pt>
                      <c:pt idx="78">
                        <c:v>3.7</c:v>
                      </c:pt>
                      <c:pt idx="79">
                        <c:v>4.0999999999999996</c:v>
                      </c:pt>
                      <c:pt idx="80">
                        <c:v>3.9</c:v>
                      </c:pt>
                      <c:pt idx="81">
                        <c:v>3.9</c:v>
                      </c:pt>
                      <c:pt idx="82">
                        <c:v>3.7</c:v>
                      </c:pt>
                      <c:pt idx="83">
                        <c:v>3.4</c:v>
                      </c:pt>
                      <c:pt idx="84">
                        <c:v>4.3</c:v>
                      </c:pt>
                      <c:pt idx="85">
                        <c:v>4.3</c:v>
                      </c:pt>
                      <c:pt idx="86">
                        <c:v>3.9</c:v>
                      </c:pt>
                      <c:pt idx="87">
                        <c:v>4.7</c:v>
                      </c:pt>
                      <c:pt idx="88">
                        <c:v>3.9</c:v>
                      </c:pt>
                      <c:pt idx="89">
                        <c:v>3.8</c:v>
                      </c:pt>
                      <c:pt idx="90">
                        <c:v>3.9</c:v>
                      </c:pt>
                      <c:pt idx="91">
                        <c:v>4.0999999999999996</c:v>
                      </c:pt>
                      <c:pt idx="92">
                        <c:v>3.9</c:v>
                      </c:pt>
                      <c:pt idx="93">
                        <c:v>3.8</c:v>
                      </c:pt>
                      <c:pt idx="94">
                        <c:v>3.5</c:v>
                      </c:pt>
                      <c:pt idx="95">
                        <c:v>3.8</c:v>
                      </c:pt>
                      <c:pt idx="96">
                        <c:v>3.3</c:v>
                      </c:pt>
                      <c:pt idx="97">
                        <c:v>3.6</c:v>
                      </c:pt>
                      <c:pt idx="98">
                        <c:v>3.4</c:v>
                      </c:pt>
                      <c:pt idx="99">
                        <c:v>2.9</c:v>
                      </c:pt>
                      <c:pt idx="100">
                        <c:v>2.9</c:v>
                      </c:pt>
                      <c:pt idx="101">
                        <c:v>2.8</c:v>
                      </c:pt>
                      <c:pt idx="102">
                        <c:v>3.4</c:v>
                      </c:pt>
                      <c:pt idx="103">
                        <c:v>3.4</c:v>
                      </c:pt>
                      <c:pt idx="104">
                        <c:v>3.1</c:v>
                      </c:pt>
                      <c:pt idx="105">
                        <c:v>3</c:v>
                      </c:pt>
                      <c:pt idx="106">
                        <c:v>4.2</c:v>
                      </c:pt>
                      <c:pt idx="107">
                        <c:v>3.3</c:v>
                      </c:pt>
                      <c:pt idx="108">
                        <c:v>3</c:v>
                      </c:pt>
                      <c:pt idx="109">
                        <c:v>2.5</c:v>
                      </c:pt>
                      <c:pt idx="110">
                        <c:v>3.9</c:v>
                      </c:pt>
                      <c:pt idx="111">
                        <c:v>3.2</c:v>
                      </c:pt>
                      <c:pt idx="112">
                        <c:v>3.3</c:v>
                      </c:pt>
                      <c:pt idx="113">
                        <c:v>3.1</c:v>
                      </c:pt>
                      <c:pt idx="114">
                        <c:v>3.1</c:v>
                      </c:pt>
                      <c:pt idx="115">
                        <c:v>3.1</c:v>
                      </c:pt>
                      <c:pt idx="116">
                        <c:v>3</c:v>
                      </c:pt>
                      <c:pt idx="117">
                        <c:v>3.2</c:v>
                      </c:pt>
                      <c:pt idx="118">
                        <c:v>2.8</c:v>
                      </c:pt>
                      <c:pt idx="119">
                        <c:v>2.9</c:v>
                      </c:pt>
                      <c:pt idx="120">
                        <c:v>2.8</c:v>
                      </c:pt>
                      <c:pt idx="121">
                        <c:v>2.8</c:v>
                      </c:pt>
                      <c:pt idx="122">
                        <c:v>2.7</c:v>
                      </c:pt>
                      <c:pt idx="123">
                        <c:v>3</c:v>
                      </c:pt>
                      <c:pt idx="124">
                        <c:v>3.1</c:v>
                      </c:pt>
                      <c:pt idx="125">
                        <c:v>3.4</c:v>
                      </c:pt>
                      <c:pt idx="126">
                        <c:v>3.1</c:v>
                      </c:pt>
                      <c:pt idx="127">
                        <c:v>2.7</c:v>
                      </c:pt>
                      <c:pt idx="128">
                        <c:v>3.3</c:v>
                      </c:pt>
                      <c:pt idx="129">
                        <c:v>3.1</c:v>
                      </c:pt>
                      <c:pt idx="130">
                        <c:v>3.2</c:v>
                      </c:pt>
                      <c:pt idx="131">
                        <c:v>2.9</c:v>
                      </c:pt>
                      <c:pt idx="132">
                        <c:v>3.4</c:v>
                      </c:pt>
                      <c:pt idx="133">
                        <c:v>2.9</c:v>
                      </c:pt>
                      <c:pt idx="134">
                        <c:v>3.5</c:v>
                      </c:pt>
                      <c:pt idx="135">
                        <c:v>3</c:v>
                      </c:pt>
                      <c:pt idx="136">
                        <c:v>3.1</c:v>
                      </c:pt>
                      <c:pt idx="137">
                        <c:v>3.1</c:v>
                      </c:pt>
                      <c:pt idx="138">
                        <c:v>3.7</c:v>
                      </c:pt>
                      <c:pt idx="139">
                        <c:v>3.1</c:v>
                      </c:pt>
                      <c:pt idx="140">
                        <c:v>2.7</c:v>
                      </c:pt>
                      <c:pt idx="141">
                        <c:v>3</c:v>
                      </c:pt>
                      <c:pt idx="142">
                        <c:v>3</c:v>
                      </c:pt>
                      <c:pt idx="143">
                        <c:v>2.7</c:v>
                      </c:pt>
                      <c:pt idx="144">
                        <c:v>2.6</c:v>
                      </c:pt>
                      <c:pt idx="145">
                        <c:v>3.3</c:v>
                      </c:pt>
                      <c:pt idx="146">
                        <c:v>2.8</c:v>
                      </c:pt>
                      <c:pt idx="147">
                        <c:v>2.9</c:v>
                      </c:pt>
                      <c:pt idx="148">
                        <c:v>3.4</c:v>
                      </c:pt>
                      <c:pt idx="149">
                        <c:v>2.2000000000000002</c:v>
                      </c:pt>
                      <c:pt idx="150">
                        <c:v>2.6</c:v>
                      </c:pt>
                      <c:pt idx="151">
                        <c:v>2.7</c:v>
                      </c:pt>
                      <c:pt idx="152">
                        <c:v>2.9</c:v>
                      </c:pt>
                      <c:pt idx="153">
                        <c:v>3</c:v>
                      </c:pt>
                      <c:pt idx="154">
                        <c:v>2.7</c:v>
                      </c:pt>
                      <c:pt idx="155">
                        <c:v>3.1</c:v>
                      </c:pt>
                      <c:pt idx="156">
                        <c:v>3.2</c:v>
                      </c:pt>
                      <c:pt idx="157">
                        <c:v>2.9</c:v>
                      </c:pt>
                      <c:pt idx="158">
                        <c:v>3</c:v>
                      </c:pt>
                      <c:pt idx="159">
                        <c:v>3.3</c:v>
                      </c:pt>
                      <c:pt idx="160">
                        <c:v>3.3</c:v>
                      </c:pt>
                      <c:pt idx="161">
                        <c:v>3.2</c:v>
                      </c:pt>
                      <c:pt idx="162">
                        <c:v>3.2</c:v>
                      </c:pt>
                      <c:pt idx="163">
                        <c:v>3.3</c:v>
                      </c:pt>
                      <c:pt idx="164">
                        <c:v>3.9</c:v>
                      </c:pt>
                      <c:pt idx="165">
                        <c:v>3.6</c:v>
                      </c:pt>
                      <c:pt idx="166">
                        <c:v>3.1</c:v>
                      </c:pt>
                      <c:pt idx="167">
                        <c:v>3.9</c:v>
                      </c:pt>
                      <c:pt idx="168">
                        <c:v>3.4</c:v>
                      </c:pt>
                      <c:pt idx="169">
                        <c:v>3.6</c:v>
                      </c:pt>
                      <c:pt idx="170">
                        <c:v>3.8</c:v>
                      </c:pt>
                      <c:pt idx="171">
                        <c:v>3.4</c:v>
                      </c:pt>
                      <c:pt idx="172">
                        <c:v>3.5</c:v>
                      </c:pt>
                      <c:pt idx="173">
                        <c:v>3.7</c:v>
                      </c:pt>
                      <c:pt idx="174">
                        <c:v>3.7</c:v>
                      </c:pt>
                      <c:pt idx="175">
                        <c:v>3.5</c:v>
                      </c:pt>
                      <c:pt idx="176">
                        <c:v>3.1</c:v>
                      </c:pt>
                      <c:pt idx="177">
                        <c:v>3.6</c:v>
                      </c:pt>
                      <c:pt idx="178">
                        <c:v>3.7</c:v>
                      </c:pt>
                      <c:pt idx="179">
                        <c:v>3.6</c:v>
                      </c:pt>
                      <c:pt idx="180">
                        <c:v>3.3</c:v>
                      </c:pt>
                      <c:pt idx="181">
                        <c:v>4.2</c:v>
                      </c:pt>
                      <c:pt idx="182">
                        <c:v>3</c:v>
                      </c:pt>
                      <c:pt idx="183">
                        <c:v>3.3</c:v>
                      </c:pt>
                      <c:pt idx="184">
                        <c:v>3.7</c:v>
                      </c:pt>
                      <c:pt idx="185">
                        <c:v>3.7</c:v>
                      </c:pt>
                      <c:pt idx="186">
                        <c:v>3.3</c:v>
                      </c:pt>
                      <c:pt idx="187">
                        <c:v>3.4</c:v>
                      </c:pt>
                      <c:pt idx="188">
                        <c:v>3.4</c:v>
                      </c:pt>
                      <c:pt idx="189">
                        <c:v>3.7</c:v>
                      </c:pt>
                      <c:pt idx="190">
                        <c:v>3.8</c:v>
                      </c:pt>
                      <c:pt idx="191">
                        <c:v>3.2</c:v>
                      </c:pt>
                      <c:pt idx="192">
                        <c:v>3</c:v>
                      </c:pt>
                      <c:pt idx="193">
                        <c:v>3.3</c:v>
                      </c:pt>
                      <c:pt idx="194">
                        <c:v>3.5</c:v>
                      </c:pt>
                      <c:pt idx="195">
                        <c:v>3.3</c:v>
                      </c:pt>
                      <c:pt idx="196">
                        <c:v>3.3</c:v>
                      </c:pt>
                      <c:pt idx="197">
                        <c:v>3.3</c:v>
                      </c:pt>
                      <c:pt idx="198">
                        <c:v>4.2</c:v>
                      </c:pt>
                      <c:pt idx="199">
                        <c:v>3.7</c:v>
                      </c:pt>
                      <c:pt idx="200">
                        <c:v>3.7</c:v>
                      </c:pt>
                      <c:pt idx="201">
                        <c:v>3.8</c:v>
                      </c:pt>
                      <c:pt idx="202">
                        <c:v>3.3</c:v>
                      </c:pt>
                      <c:pt idx="203">
                        <c:v>2.9</c:v>
                      </c:pt>
                      <c:pt idx="204">
                        <c:v>4.3</c:v>
                      </c:pt>
                      <c:pt idx="205">
                        <c:v>3.4</c:v>
                      </c:pt>
                      <c:pt idx="206">
                        <c:v>3.2</c:v>
                      </c:pt>
                      <c:pt idx="207">
                        <c:v>3.6</c:v>
                      </c:pt>
                      <c:pt idx="208">
                        <c:v>3.6</c:v>
                      </c:pt>
                      <c:pt idx="209">
                        <c:v>3.6</c:v>
                      </c:pt>
                      <c:pt idx="210">
                        <c:v>3.5</c:v>
                      </c:pt>
                      <c:pt idx="211">
                        <c:v>3.8</c:v>
                      </c:pt>
                      <c:pt idx="212">
                        <c:v>3.4</c:v>
                      </c:pt>
                      <c:pt idx="213">
                        <c:v>3.2</c:v>
                      </c:pt>
                      <c:pt idx="214">
                        <c:v>3.9</c:v>
                      </c:pt>
                      <c:pt idx="215">
                        <c:v>3.8</c:v>
                      </c:pt>
                      <c:pt idx="216">
                        <c:v>3.9</c:v>
                      </c:pt>
                      <c:pt idx="217">
                        <c:v>3</c:v>
                      </c:pt>
                      <c:pt idx="218">
                        <c:v>3.9</c:v>
                      </c:pt>
                      <c:pt idx="219">
                        <c:v>5.0999999999999996</c:v>
                      </c:pt>
                      <c:pt idx="220">
                        <c:v>4.2</c:v>
                      </c:pt>
                      <c:pt idx="221">
                        <c:v>4.0999999999999996</c:v>
                      </c:pt>
                      <c:pt idx="222">
                        <c:v>4.0999999999999996</c:v>
                      </c:pt>
                      <c:pt idx="223">
                        <c:v>4.0999999999999996</c:v>
                      </c:pt>
                      <c:pt idx="224">
                        <c:v>4.2</c:v>
                      </c:pt>
                      <c:pt idx="225">
                        <c:v>3.4</c:v>
                      </c:pt>
                      <c:pt idx="226">
                        <c:v>3.7</c:v>
                      </c:pt>
                      <c:pt idx="227">
                        <c:v>3.7</c:v>
                      </c:pt>
                      <c:pt idx="228">
                        <c:v>4.7</c:v>
                      </c:pt>
                      <c:pt idx="229">
                        <c:v>3.6</c:v>
                      </c:pt>
                      <c:pt idx="230">
                        <c:v>3.5</c:v>
                      </c:pt>
                      <c:pt idx="231">
                        <c:v>2.2999999999999998</c:v>
                      </c:pt>
                      <c:pt idx="232">
                        <c:v>7.1</c:v>
                      </c:pt>
                      <c:pt idx="233">
                        <c:v>6.1</c:v>
                      </c:pt>
                      <c:pt idx="234">
                        <c:v>3.2</c:v>
                      </c:pt>
                      <c:pt idx="235">
                        <c:v>3.5</c:v>
                      </c:pt>
                      <c:pt idx="236">
                        <c:v>3.2</c:v>
                      </c:pt>
                      <c:pt idx="237">
                        <c:v>3.6</c:v>
                      </c:pt>
                      <c:pt idx="238">
                        <c:v>3.3</c:v>
                      </c:pt>
                      <c:pt idx="239">
                        <c:v>3.7</c:v>
                      </c:pt>
                      <c:pt idx="240">
                        <c:v>3.3</c:v>
                      </c:pt>
                      <c:pt idx="241">
                        <c:v>3.7</c:v>
                      </c:pt>
                      <c:pt idx="242">
                        <c:v>3.9</c:v>
                      </c:pt>
                      <c:pt idx="243">
                        <c:v>3.8</c:v>
                      </c:pt>
                      <c:pt idx="244">
                        <c:v>3.9</c:v>
                      </c:pt>
                      <c:pt idx="245">
                        <c:v>4.3</c:v>
                      </c:pt>
                      <c:pt idx="246">
                        <c:v>4.3</c:v>
                      </c:pt>
                      <c:pt idx="247">
                        <c:v>4</c:v>
                      </c:pt>
                      <c:pt idx="248">
                        <c:v>4.0999999999999996</c:v>
                      </c:pt>
                      <c:pt idx="249">
                        <c:v>4.2</c:v>
                      </c:pt>
                      <c:pt idx="250">
                        <c:v>4.0999999999999996</c:v>
                      </c:pt>
                      <c:pt idx="251">
                        <c:v>3.4</c:v>
                      </c:pt>
                      <c:pt idx="252">
                        <c:v>4.2</c:v>
                      </c:pt>
                      <c:pt idx="253">
                        <c:v>4.4000000000000004</c:v>
                      </c:pt>
                      <c:pt idx="254">
                        <c:v>4.0999999999999996</c:v>
                      </c:pt>
                      <c:pt idx="255">
                        <c:v>4</c:v>
                      </c:pt>
                      <c:pt idx="256">
                        <c:v>3.8</c:v>
                      </c:pt>
                      <c:pt idx="257">
                        <c:v>3.7</c:v>
                      </c:pt>
                      <c:pt idx="258">
                        <c:v>4.0999999999999996</c:v>
                      </c:pt>
                      <c:pt idx="259">
                        <c:v>3.5</c:v>
                      </c:pt>
                      <c:pt idx="260">
                        <c:v>3.7</c:v>
                      </c:pt>
                      <c:pt idx="261">
                        <c:v>3.8</c:v>
                      </c:pt>
                      <c:pt idx="262">
                        <c:v>3.7</c:v>
                      </c:pt>
                      <c:pt idx="263">
                        <c:v>3.7</c:v>
                      </c:pt>
                      <c:pt idx="264">
                        <c:v>4.2</c:v>
                      </c:pt>
                      <c:pt idx="265">
                        <c:v>3.7</c:v>
                      </c:pt>
                      <c:pt idx="266">
                        <c:v>3.4</c:v>
                      </c:pt>
                      <c:pt idx="267">
                        <c:v>3.6</c:v>
                      </c:pt>
                      <c:pt idx="268">
                        <c:v>4.0999999999999996</c:v>
                      </c:pt>
                      <c:pt idx="269">
                        <c:v>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A97E-479D-A5EE-36CEB8423E94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Job openings</c:v>
                      </c:pt>
                    </c:strCache>
                  </c:strRef>
                </c:tx>
                <c:spPr>
                  <a:ln w="28575" cap="rnd">
                    <a:solidFill>
                      <a:srgbClr val="7030A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Sheet1!$A$2:$A$272</c15:sqref>
                        </c15:formulaRef>
                      </c:ext>
                    </c:extLst>
                    <c:numCache>
                      <c:formatCode>General</c:formatCode>
                      <c:ptCount val="271"/>
                      <c:pt idx="0">
                        <c:v>2001</c:v>
                      </c:pt>
                      <c:pt idx="1">
                        <c:v>2001</c:v>
                      </c:pt>
                      <c:pt idx="2">
                        <c:v>2001</c:v>
                      </c:pt>
                      <c:pt idx="3">
                        <c:v>2001</c:v>
                      </c:pt>
                      <c:pt idx="4">
                        <c:v>2001</c:v>
                      </c:pt>
                      <c:pt idx="5">
                        <c:v>2001</c:v>
                      </c:pt>
                      <c:pt idx="6">
                        <c:v>2001</c:v>
                      </c:pt>
                      <c:pt idx="7">
                        <c:v>2001</c:v>
                      </c:pt>
                      <c:pt idx="8">
                        <c:v>2001</c:v>
                      </c:pt>
                      <c:pt idx="9">
                        <c:v>2001</c:v>
                      </c:pt>
                      <c:pt idx="10">
                        <c:v>2001</c:v>
                      </c:pt>
                      <c:pt idx="11">
                        <c:v>2001</c:v>
                      </c:pt>
                      <c:pt idx="12">
                        <c:v>2002</c:v>
                      </c:pt>
                      <c:pt idx="13">
                        <c:v>2002</c:v>
                      </c:pt>
                      <c:pt idx="14">
                        <c:v>2002</c:v>
                      </c:pt>
                      <c:pt idx="15">
                        <c:v>2002</c:v>
                      </c:pt>
                      <c:pt idx="16">
                        <c:v>2002</c:v>
                      </c:pt>
                      <c:pt idx="17">
                        <c:v>2002</c:v>
                      </c:pt>
                      <c:pt idx="18">
                        <c:v>2002</c:v>
                      </c:pt>
                      <c:pt idx="19">
                        <c:v>2002</c:v>
                      </c:pt>
                      <c:pt idx="20">
                        <c:v>2002</c:v>
                      </c:pt>
                      <c:pt idx="21">
                        <c:v>2002</c:v>
                      </c:pt>
                      <c:pt idx="22">
                        <c:v>2002</c:v>
                      </c:pt>
                      <c:pt idx="23">
                        <c:v>2002</c:v>
                      </c:pt>
                      <c:pt idx="24">
                        <c:v>2003</c:v>
                      </c:pt>
                      <c:pt idx="25">
                        <c:v>2003</c:v>
                      </c:pt>
                      <c:pt idx="26">
                        <c:v>2003</c:v>
                      </c:pt>
                      <c:pt idx="27">
                        <c:v>2003</c:v>
                      </c:pt>
                      <c:pt idx="28">
                        <c:v>2003</c:v>
                      </c:pt>
                      <c:pt idx="29">
                        <c:v>2003</c:v>
                      </c:pt>
                      <c:pt idx="30">
                        <c:v>2003</c:v>
                      </c:pt>
                      <c:pt idx="31">
                        <c:v>2003</c:v>
                      </c:pt>
                      <c:pt idx="32">
                        <c:v>2003</c:v>
                      </c:pt>
                      <c:pt idx="33">
                        <c:v>2003</c:v>
                      </c:pt>
                      <c:pt idx="34">
                        <c:v>2003</c:v>
                      </c:pt>
                      <c:pt idx="35">
                        <c:v>2003</c:v>
                      </c:pt>
                      <c:pt idx="36">
                        <c:v>2004</c:v>
                      </c:pt>
                      <c:pt idx="37">
                        <c:v>2004</c:v>
                      </c:pt>
                      <c:pt idx="38">
                        <c:v>2004</c:v>
                      </c:pt>
                      <c:pt idx="39">
                        <c:v>2004</c:v>
                      </c:pt>
                      <c:pt idx="40">
                        <c:v>2004</c:v>
                      </c:pt>
                      <c:pt idx="41">
                        <c:v>2004</c:v>
                      </c:pt>
                      <c:pt idx="42">
                        <c:v>2004</c:v>
                      </c:pt>
                      <c:pt idx="43">
                        <c:v>2004</c:v>
                      </c:pt>
                      <c:pt idx="44">
                        <c:v>2004</c:v>
                      </c:pt>
                      <c:pt idx="45">
                        <c:v>2004</c:v>
                      </c:pt>
                      <c:pt idx="46">
                        <c:v>2004</c:v>
                      </c:pt>
                      <c:pt idx="47">
                        <c:v>2004</c:v>
                      </c:pt>
                      <c:pt idx="48">
                        <c:v>2005</c:v>
                      </c:pt>
                      <c:pt idx="49">
                        <c:v>2005</c:v>
                      </c:pt>
                      <c:pt idx="50">
                        <c:v>2005</c:v>
                      </c:pt>
                      <c:pt idx="51">
                        <c:v>2005</c:v>
                      </c:pt>
                      <c:pt idx="52">
                        <c:v>2005</c:v>
                      </c:pt>
                      <c:pt idx="53">
                        <c:v>2005</c:v>
                      </c:pt>
                      <c:pt idx="54">
                        <c:v>2005</c:v>
                      </c:pt>
                      <c:pt idx="55">
                        <c:v>2005</c:v>
                      </c:pt>
                      <c:pt idx="56">
                        <c:v>2005</c:v>
                      </c:pt>
                      <c:pt idx="57">
                        <c:v>2005</c:v>
                      </c:pt>
                      <c:pt idx="58">
                        <c:v>2005</c:v>
                      </c:pt>
                      <c:pt idx="59">
                        <c:v>2005</c:v>
                      </c:pt>
                      <c:pt idx="60">
                        <c:v>2006</c:v>
                      </c:pt>
                      <c:pt idx="61">
                        <c:v>2006</c:v>
                      </c:pt>
                      <c:pt idx="62">
                        <c:v>2006</c:v>
                      </c:pt>
                      <c:pt idx="63">
                        <c:v>2006</c:v>
                      </c:pt>
                      <c:pt idx="64">
                        <c:v>2006</c:v>
                      </c:pt>
                      <c:pt idx="65">
                        <c:v>2006</c:v>
                      </c:pt>
                      <c:pt idx="66">
                        <c:v>2006</c:v>
                      </c:pt>
                      <c:pt idx="67">
                        <c:v>2006</c:v>
                      </c:pt>
                      <c:pt idx="68">
                        <c:v>2006</c:v>
                      </c:pt>
                      <c:pt idx="69">
                        <c:v>2006</c:v>
                      </c:pt>
                      <c:pt idx="70">
                        <c:v>2006</c:v>
                      </c:pt>
                      <c:pt idx="71">
                        <c:v>2006</c:v>
                      </c:pt>
                      <c:pt idx="72">
                        <c:v>2007</c:v>
                      </c:pt>
                      <c:pt idx="73">
                        <c:v>2007</c:v>
                      </c:pt>
                      <c:pt idx="74">
                        <c:v>2007</c:v>
                      </c:pt>
                      <c:pt idx="75">
                        <c:v>2007</c:v>
                      </c:pt>
                      <c:pt idx="76">
                        <c:v>2007</c:v>
                      </c:pt>
                      <c:pt idx="77">
                        <c:v>2007</c:v>
                      </c:pt>
                      <c:pt idx="78">
                        <c:v>2007</c:v>
                      </c:pt>
                      <c:pt idx="79">
                        <c:v>2007</c:v>
                      </c:pt>
                      <c:pt idx="80">
                        <c:v>2007</c:v>
                      </c:pt>
                      <c:pt idx="81">
                        <c:v>2007</c:v>
                      </c:pt>
                      <c:pt idx="82">
                        <c:v>2007</c:v>
                      </c:pt>
                      <c:pt idx="83">
                        <c:v>2007</c:v>
                      </c:pt>
                      <c:pt idx="84">
                        <c:v>2008</c:v>
                      </c:pt>
                      <c:pt idx="85">
                        <c:v>2008</c:v>
                      </c:pt>
                      <c:pt idx="86">
                        <c:v>2008</c:v>
                      </c:pt>
                      <c:pt idx="87">
                        <c:v>2008</c:v>
                      </c:pt>
                      <c:pt idx="88">
                        <c:v>2008</c:v>
                      </c:pt>
                      <c:pt idx="89">
                        <c:v>2008</c:v>
                      </c:pt>
                      <c:pt idx="90">
                        <c:v>2008</c:v>
                      </c:pt>
                      <c:pt idx="91">
                        <c:v>2008</c:v>
                      </c:pt>
                      <c:pt idx="92">
                        <c:v>2008</c:v>
                      </c:pt>
                      <c:pt idx="93">
                        <c:v>2008</c:v>
                      </c:pt>
                      <c:pt idx="94">
                        <c:v>2008</c:v>
                      </c:pt>
                      <c:pt idx="95">
                        <c:v>2008</c:v>
                      </c:pt>
                      <c:pt idx="96">
                        <c:v>2009</c:v>
                      </c:pt>
                      <c:pt idx="97">
                        <c:v>2009</c:v>
                      </c:pt>
                      <c:pt idx="98">
                        <c:v>2009</c:v>
                      </c:pt>
                      <c:pt idx="99">
                        <c:v>2009</c:v>
                      </c:pt>
                      <c:pt idx="100">
                        <c:v>2009</c:v>
                      </c:pt>
                      <c:pt idx="101">
                        <c:v>2009</c:v>
                      </c:pt>
                      <c:pt idx="102">
                        <c:v>2009</c:v>
                      </c:pt>
                      <c:pt idx="103">
                        <c:v>2009</c:v>
                      </c:pt>
                      <c:pt idx="104">
                        <c:v>2009</c:v>
                      </c:pt>
                      <c:pt idx="105">
                        <c:v>2009</c:v>
                      </c:pt>
                      <c:pt idx="106">
                        <c:v>2009</c:v>
                      </c:pt>
                      <c:pt idx="107">
                        <c:v>2009</c:v>
                      </c:pt>
                      <c:pt idx="108">
                        <c:v>2010</c:v>
                      </c:pt>
                      <c:pt idx="109">
                        <c:v>2010</c:v>
                      </c:pt>
                      <c:pt idx="110">
                        <c:v>2010</c:v>
                      </c:pt>
                      <c:pt idx="111">
                        <c:v>2010</c:v>
                      </c:pt>
                      <c:pt idx="112">
                        <c:v>2010</c:v>
                      </c:pt>
                      <c:pt idx="113">
                        <c:v>2010</c:v>
                      </c:pt>
                      <c:pt idx="114">
                        <c:v>2010</c:v>
                      </c:pt>
                      <c:pt idx="115">
                        <c:v>2010</c:v>
                      </c:pt>
                      <c:pt idx="116">
                        <c:v>2010</c:v>
                      </c:pt>
                      <c:pt idx="117">
                        <c:v>2010</c:v>
                      </c:pt>
                      <c:pt idx="118">
                        <c:v>2010</c:v>
                      </c:pt>
                      <c:pt idx="119">
                        <c:v>2010</c:v>
                      </c:pt>
                      <c:pt idx="120">
                        <c:v>2011</c:v>
                      </c:pt>
                      <c:pt idx="121">
                        <c:v>2011</c:v>
                      </c:pt>
                      <c:pt idx="122">
                        <c:v>2011</c:v>
                      </c:pt>
                      <c:pt idx="123">
                        <c:v>2011</c:v>
                      </c:pt>
                      <c:pt idx="124">
                        <c:v>2011</c:v>
                      </c:pt>
                      <c:pt idx="125">
                        <c:v>2011</c:v>
                      </c:pt>
                      <c:pt idx="126">
                        <c:v>2011</c:v>
                      </c:pt>
                      <c:pt idx="127">
                        <c:v>2011</c:v>
                      </c:pt>
                      <c:pt idx="128">
                        <c:v>2011</c:v>
                      </c:pt>
                      <c:pt idx="129">
                        <c:v>2011</c:v>
                      </c:pt>
                      <c:pt idx="130">
                        <c:v>2011</c:v>
                      </c:pt>
                      <c:pt idx="131">
                        <c:v>2011</c:v>
                      </c:pt>
                      <c:pt idx="132">
                        <c:v>2012</c:v>
                      </c:pt>
                      <c:pt idx="133">
                        <c:v>2012</c:v>
                      </c:pt>
                      <c:pt idx="134">
                        <c:v>2012</c:v>
                      </c:pt>
                      <c:pt idx="135">
                        <c:v>2012</c:v>
                      </c:pt>
                      <c:pt idx="136">
                        <c:v>2012</c:v>
                      </c:pt>
                      <c:pt idx="137">
                        <c:v>2012</c:v>
                      </c:pt>
                      <c:pt idx="138">
                        <c:v>2012</c:v>
                      </c:pt>
                      <c:pt idx="139">
                        <c:v>2012</c:v>
                      </c:pt>
                      <c:pt idx="140">
                        <c:v>2012</c:v>
                      </c:pt>
                      <c:pt idx="141">
                        <c:v>2012</c:v>
                      </c:pt>
                      <c:pt idx="142">
                        <c:v>2012</c:v>
                      </c:pt>
                      <c:pt idx="143">
                        <c:v>2012</c:v>
                      </c:pt>
                      <c:pt idx="144">
                        <c:v>2013</c:v>
                      </c:pt>
                      <c:pt idx="145">
                        <c:v>2013</c:v>
                      </c:pt>
                      <c:pt idx="146">
                        <c:v>2013</c:v>
                      </c:pt>
                      <c:pt idx="147">
                        <c:v>2013</c:v>
                      </c:pt>
                      <c:pt idx="148">
                        <c:v>2013</c:v>
                      </c:pt>
                      <c:pt idx="149">
                        <c:v>2013</c:v>
                      </c:pt>
                      <c:pt idx="150">
                        <c:v>2013</c:v>
                      </c:pt>
                      <c:pt idx="151">
                        <c:v>2013</c:v>
                      </c:pt>
                      <c:pt idx="152">
                        <c:v>2013</c:v>
                      </c:pt>
                      <c:pt idx="153">
                        <c:v>2013</c:v>
                      </c:pt>
                      <c:pt idx="154">
                        <c:v>2013</c:v>
                      </c:pt>
                      <c:pt idx="155">
                        <c:v>2013</c:v>
                      </c:pt>
                      <c:pt idx="156">
                        <c:v>2014</c:v>
                      </c:pt>
                      <c:pt idx="157">
                        <c:v>2014</c:v>
                      </c:pt>
                      <c:pt idx="158">
                        <c:v>2014</c:v>
                      </c:pt>
                      <c:pt idx="159">
                        <c:v>2014</c:v>
                      </c:pt>
                      <c:pt idx="160">
                        <c:v>2014</c:v>
                      </c:pt>
                      <c:pt idx="161">
                        <c:v>2014</c:v>
                      </c:pt>
                      <c:pt idx="162">
                        <c:v>2014</c:v>
                      </c:pt>
                      <c:pt idx="163">
                        <c:v>2014</c:v>
                      </c:pt>
                      <c:pt idx="164">
                        <c:v>2014</c:v>
                      </c:pt>
                      <c:pt idx="165">
                        <c:v>2014</c:v>
                      </c:pt>
                      <c:pt idx="166">
                        <c:v>2014</c:v>
                      </c:pt>
                      <c:pt idx="167">
                        <c:v>2014</c:v>
                      </c:pt>
                      <c:pt idx="168">
                        <c:v>2015</c:v>
                      </c:pt>
                      <c:pt idx="169">
                        <c:v>2015</c:v>
                      </c:pt>
                      <c:pt idx="170">
                        <c:v>2015</c:v>
                      </c:pt>
                      <c:pt idx="171">
                        <c:v>2015</c:v>
                      </c:pt>
                      <c:pt idx="172">
                        <c:v>2015</c:v>
                      </c:pt>
                      <c:pt idx="173">
                        <c:v>2015</c:v>
                      </c:pt>
                      <c:pt idx="174">
                        <c:v>2015</c:v>
                      </c:pt>
                      <c:pt idx="175">
                        <c:v>2015</c:v>
                      </c:pt>
                      <c:pt idx="176">
                        <c:v>2015</c:v>
                      </c:pt>
                      <c:pt idx="177">
                        <c:v>2015</c:v>
                      </c:pt>
                      <c:pt idx="178">
                        <c:v>2015</c:v>
                      </c:pt>
                      <c:pt idx="179">
                        <c:v>2015</c:v>
                      </c:pt>
                      <c:pt idx="180">
                        <c:v>2016</c:v>
                      </c:pt>
                      <c:pt idx="181">
                        <c:v>2016</c:v>
                      </c:pt>
                      <c:pt idx="182">
                        <c:v>2016</c:v>
                      </c:pt>
                      <c:pt idx="183">
                        <c:v>2016</c:v>
                      </c:pt>
                      <c:pt idx="184">
                        <c:v>2016</c:v>
                      </c:pt>
                      <c:pt idx="185">
                        <c:v>2016</c:v>
                      </c:pt>
                      <c:pt idx="186">
                        <c:v>2016</c:v>
                      </c:pt>
                      <c:pt idx="187">
                        <c:v>2016</c:v>
                      </c:pt>
                      <c:pt idx="188">
                        <c:v>2016</c:v>
                      </c:pt>
                      <c:pt idx="189">
                        <c:v>2016</c:v>
                      </c:pt>
                      <c:pt idx="190">
                        <c:v>2016</c:v>
                      </c:pt>
                      <c:pt idx="191">
                        <c:v>2016</c:v>
                      </c:pt>
                      <c:pt idx="192">
                        <c:v>2017</c:v>
                      </c:pt>
                      <c:pt idx="193">
                        <c:v>2017</c:v>
                      </c:pt>
                      <c:pt idx="194">
                        <c:v>2017</c:v>
                      </c:pt>
                      <c:pt idx="195">
                        <c:v>2017</c:v>
                      </c:pt>
                      <c:pt idx="196">
                        <c:v>2017</c:v>
                      </c:pt>
                      <c:pt idx="197">
                        <c:v>2017</c:v>
                      </c:pt>
                      <c:pt idx="198">
                        <c:v>2017</c:v>
                      </c:pt>
                      <c:pt idx="199">
                        <c:v>2017</c:v>
                      </c:pt>
                      <c:pt idx="200">
                        <c:v>2017</c:v>
                      </c:pt>
                      <c:pt idx="201">
                        <c:v>2017</c:v>
                      </c:pt>
                      <c:pt idx="202">
                        <c:v>2017</c:v>
                      </c:pt>
                      <c:pt idx="203">
                        <c:v>2017</c:v>
                      </c:pt>
                      <c:pt idx="204">
                        <c:v>2018</c:v>
                      </c:pt>
                      <c:pt idx="205">
                        <c:v>2018</c:v>
                      </c:pt>
                      <c:pt idx="206">
                        <c:v>2018</c:v>
                      </c:pt>
                      <c:pt idx="207">
                        <c:v>2018</c:v>
                      </c:pt>
                      <c:pt idx="208">
                        <c:v>2018</c:v>
                      </c:pt>
                      <c:pt idx="209">
                        <c:v>2018</c:v>
                      </c:pt>
                      <c:pt idx="210">
                        <c:v>2018</c:v>
                      </c:pt>
                      <c:pt idx="211">
                        <c:v>2018</c:v>
                      </c:pt>
                      <c:pt idx="212">
                        <c:v>2018</c:v>
                      </c:pt>
                      <c:pt idx="213">
                        <c:v>2018</c:v>
                      </c:pt>
                      <c:pt idx="214">
                        <c:v>2018</c:v>
                      </c:pt>
                      <c:pt idx="215">
                        <c:v>2018</c:v>
                      </c:pt>
                      <c:pt idx="216">
                        <c:v>2019</c:v>
                      </c:pt>
                      <c:pt idx="217">
                        <c:v>2019</c:v>
                      </c:pt>
                      <c:pt idx="218">
                        <c:v>2019</c:v>
                      </c:pt>
                      <c:pt idx="219">
                        <c:v>2019</c:v>
                      </c:pt>
                      <c:pt idx="220">
                        <c:v>2019</c:v>
                      </c:pt>
                      <c:pt idx="221">
                        <c:v>2019</c:v>
                      </c:pt>
                      <c:pt idx="222">
                        <c:v>2019</c:v>
                      </c:pt>
                      <c:pt idx="223">
                        <c:v>2019</c:v>
                      </c:pt>
                      <c:pt idx="224">
                        <c:v>2019</c:v>
                      </c:pt>
                      <c:pt idx="225">
                        <c:v>2019</c:v>
                      </c:pt>
                      <c:pt idx="226">
                        <c:v>2019</c:v>
                      </c:pt>
                      <c:pt idx="227">
                        <c:v>2019</c:v>
                      </c:pt>
                      <c:pt idx="228">
                        <c:v>2020</c:v>
                      </c:pt>
                      <c:pt idx="229">
                        <c:v>2020</c:v>
                      </c:pt>
                      <c:pt idx="230">
                        <c:v>2020</c:v>
                      </c:pt>
                      <c:pt idx="231">
                        <c:v>2020</c:v>
                      </c:pt>
                      <c:pt idx="232">
                        <c:v>2020</c:v>
                      </c:pt>
                      <c:pt idx="233">
                        <c:v>2020</c:v>
                      </c:pt>
                      <c:pt idx="234">
                        <c:v>2020</c:v>
                      </c:pt>
                      <c:pt idx="235">
                        <c:v>2020</c:v>
                      </c:pt>
                      <c:pt idx="236">
                        <c:v>2020</c:v>
                      </c:pt>
                      <c:pt idx="237">
                        <c:v>2020</c:v>
                      </c:pt>
                      <c:pt idx="238">
                        <c:v>2020</c:v>
                      </c:pt>
                      <c:pt idx="239">
                        <c:v>2020</c:v>
                      </c:pt>
                      <c:pt idx="240">
                        <c:v>2021</c:v>
                      </c:pt>
                      <c:pt idx="241">
                        <c:v>2021</c:v>
                      </c:pt>
                      <c:pt idx="242">
                        <c:v>2021</c:v>
                      </c:pt>
                      <c:pt idx="243">
                        <c:v>2021</c:v>
                      </c:pt>
                      <c:pt idx="244">
                        <c:v>2021</c:v>
                      </c:pt>
                      <c:pt idx="245">
                        <c:v>2021</c:v>
                      </c:pt>
                      <c:pt idx="246">
                        <c:v>2021</c:v>
                      </c:pt>
                      <c:pt idx="247">
                        <c:v>2021</c:v>
                      </c:pt>
                      <c:pt idx="248">
                        <c:v>2021</c:v>
                      </c:pt>
                      <c:pt idx="249">
                        <c:v>2021</c:v>
                      </c:pt>
                      <c:pt idx="250">
                        <c:v>2021</c:v>
                      </c:pt>
                      <c:pt idx="251">
                        <c:v>2021</c:v>
                      </c:pt>
                      <c:pt idx="252">
                        <c:v>2022</c:v>
                      </c:pt>
                      <c:pt idx="253">
                        <c:v>2022</c:v>
                      </c:pt>
                      <c:pt idx="254">
                        <c:v>2022</c:v>
                      </c:pt>
                      <c:pt idx="255">
                        <c:v>2022</c:v>
                      </c:pt>
                      <c:pt idx="256">
                        <c:v>2022</c:v>
                      </c:pt>
                      <c:pt idx="257">
                        <c:v>2022</c:v>
                      </c:pt>
                      <c:pt idx="258">
                        <c:v>2022</c:v>
                      </c:pt>
                      <c:pt idx="259">
                        <c:v>2022</c:v>
                      </c:pt>
                      <c:pt idx="260">
                        <c:v>2022</c:v>
                      </c:pt>
                      <c:pt idx="261">
                        <c:v>2022</c:v>
                      </c:pt>
                      <c:pt idx="262">
                        <c:v>2022</c:v>
                      </c:pt>
                      <c:pt idx="263">
                        <c:v>2022</c:v>
                      </c:pt>
                      <c:pt idx="264">
                        <c:v>2023</c:v>
                      </c:pt>
                      <c:pt idx="265">
                        <c:v>2023</c:v>
                      </c:pt>
                      <c:pt idx="266">
                        <c:v>2023</c:v>
                      </c:pt>
                      <c:pt idx="267">
                        <c:v>2023</c:v>
                      </c:pt>
                      <c:pt idx="268">
                        <c:v>2023</c:v>
                      </c:pt>
                      <c:pt idx="269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Sheet1!$F$2:$F$272</c15:sqref>
                        </c15:formulaRef>
                      </c:ext>
                    </c:extLst>
                    <c:numCache>
                      <c:formatCode>#0.0</c:formatCode>
                      <c:ptCount val="271"/>
                      <c:pt idx="0">
                        <c:v>4.0999999999999996</c:v>
                      </c:pt>
                      <c:pt idx="1">
                        <c:v>3.5</c:v>
                      </c:pt>
                      <c:pt idx="2">
                        <c:v>3.3</c:v>
                      </c:pt>
                      <c:pt idx="3">
                        <c:v>3.5</c:v>
                      </c:pt>
                      <c:pt idx="4">
                        <c:v>3.4</c:v>
                      </c:pt>
                      <c:pt idx="5">
                        <c:v>3.7</c:v>
                      </c:pt>
                      <c:pt idx="6">
                        <c:v>3.4</c:v>
                      </c:pt>
                      <c:pt idx="7">
                        <c:v>2.6</c:v>
                      </c:pt>
                      <c:pt idx="8">
                        <c:v>3</c:v>
                      </c:pt>
                      <c:pt idx="9">
                        <c:v>2.8</c:v>
                      </c:pt>
                      <c:pt idx="10">
                        <c:v>2.8</c:v>
                      </c:pt>
                      <c:pt idx="11">
                        <c:v>2.7</c:v>
                      </c:pt>
                      <c:pt idx="12">
                        <c:v>2.7</c:v>
                      </c:pt>
                      <c:pt idx="13">
                        <c:v>2.4</c:v>
                      </c:pt>
                      <c:pt idx="14">
                        <c:v>2.7</c:v>
                      </c:pt>
                      <c:pt idx="15">
                        <c:v>2.2999999999999998</c:v>
                      </c:pt>
                      <c:pt idx="16">
                        <c:v>2.5</c:v>
                      </c:pt>
                      <c:pt idx="17">
                        <c:v>2.4</c:v>
                      </c:pt>
                      <c:pt idx="18">
                        <c:v>2.6</c:v>
                      </c:pt>
                      <c:pt idx="19">
                        <c:v>2.8</c:v>
                      </c:pt>
                      <c:pt idx="20">
                        <c:v>2.4</c:v>
                      </c:pt>
                      <c:pt idx="21">
                        <c:v>2.2999999999999998</c:v>
                      </c:pt>
                      <c:pt idx="22">
                        <c:v>2.7</c:v>
                      </c:pt>
                      <c:pt idx="23">
                        <c:v>2.5</c:v>
                      </c:pt>
                      <c:pt idx="24">
                        <c:v>3</c:v>
                      </c:pt>
                      <c:pt idx="25">
                        <c:v>2.6</c:v>
                      </c:pt>
                      <c:pt idx="26">
                        <c:v>2</c:v>
                      </c:pt>
                      <c:pt idx="27">
                        <c:v>2.5</c:v>
                      </c:pt>
                      <c:pt idx="28">
                        <c:v>2.4</c:v>
                      </c:pt>
                      <c:pt idx="29">
                        <c:v>2.7</c:v>
                      </c:pt>
                      <c:pt idx="30">
                        <c:v>2.2000000000000002</c:v>
                      </c:pt>
                      <c:pt idx="31">
                        <c:v>2.5</c:v>
                      </c:pt>
                      <c:pt idx="32">
                        <c:v>2.2000000000000002</c:v>
                      </c:pt>
                      <c:pt idx="33">
                        <c:v>2.5</c:v>
                      </c:pt>
                      <c:pt idx="34">
                        <c:v>2.1</c:v>
                      </c:pt>
                      <c:pt idx="35">
                        <c:v>2.2999999999999998</c:v>
                      </c:pt>
                      <c:pt idx="36">
                        <c:v>2.2999999999999998</c:v>
                      </c:pt>
                      <c:pt idx="37">
                        <c:v>2.5</c:v>
                      </c:pt>
                      <c:pt idx="38">
                        <c:v>2.5</c:v>
                      </c:pt>
                      <c:pt idx="39">
                        <c:v>2.6</c:v>
                      </c:pt>
                      <c:pt idx="40">
                        <c:v>3.3</c:v>
                      </c:pt>
                      <c:pt idx="41">
                        <c:v>2.5</c:v>
                      </c:pt>
                      <c:pt idx="42">
                        <c:v>2.7</c:v>
                      </c:pt>
                      <c:pt idx="43">
                        <c:v>2.6</c:v>
                      </c:pt>
                      <c:pt idx="44">
                        <c:v>2.8</c:v>
                      </c:pt>
                      <c:pt idx="45">
                        <c:v>2.9</c:v>
                      </c:pt>
                      <c:pt idx="46">
                        <c:v>2.8</c:v>
                      </c:pt>
                      <c:pt idx="47">
                        <c:v>3</c:v>
                      </c:pt>
                      <c:pt idx="48">
                        <c:v>2.8</c:v>
                      </c:pt>
                      <c:pt idx="49">
                        <c:v>2.8</c:v>
                      </c:pt>
                      <c:pt idx="50">
                        <c:v>2.7</c:v>
                      </c:pt>
                      <c:pt idx="51">
                        <c:v>2.8</c:v>
                      </c:pt>
                      <c:pt idx="52">
                        <c:v>2.9</c:v>
                      </c:pt>
                      <c:pt idx="53">
                        <c:v>2.7</c:v>
                      </c:pt>
                      <c:pt idx="54">
                        <c:v>2.9</c:v>
                      </c:pt>
                      <c:pt idx="55">
                        <c:v>2.9</c:v>
                      </c:pt>
                      <c:pt idx="56">
                        <c:v>3.2</c:v>
                      </c:pt>
                      <c:pt idx="57">
                        <c:v>3.1</c:v>
                      </c:pt>
                      <c:pt idx="58">
                        <c:v>3.2</c:v>
                      </c:pt>
                      <c:pt idx="59">
                        <c:v>3.3</c:v>
                      </c:pt>
                      <c:pt idx="60">
                        <c:v>3.1</c:v>
                      </c:pt>
                      <c:pt idx="61">
                        <c:v>3.1</c:v>
                      </c:pt>
                      <c:pt idx="62">
                        <c:v>3.6</c:v>
                      </c:pt>
                      <c:pt idx="63">
                        <c:v>4.0999999999999996</c:v>
                      </c:pt>
                      <c:pt idx="64">
                        <c:v>3</c:v>
                      </c:pt>
                      <c:pt idx="65">
                        <c:v>3.3</c:v>
                      </c:pt>
                      <c:pt idx="66">
                        <c:v>3.2</c:v>
                      </c:pt>
                      <c:pt idx="67">
                        <c:v>3.2</c:v>
                      </c:pt>
                      <c:pt idx="68">
                        <c:v>3.6</c:v>
                      </c:pt>
                      <c:pt idx="69">
                        <c:v>3.5</c:v>
                      </c:pt>
                      <c:pt idx="70">
                        <c:v>3.7</c:v>
                      </c:pt>
                      <c:pt idx="71">
                        <c:v>3.3</c:v>
                      </c:pt>
                      <c:pt idx="72">
                        <c:v>4.3</c:v>
                      </c:pt>
                      <c:pt idx="73">
                        <c:v>4.2</c:v>
                      </c:pt>
                      <c:pt idx="74">
                        <c:v>4.2</c:v>
                      </c:pt>
                      <c:pt idx="75">
                        <c:v>3.8</c:v>
                      </c:pt>
                      <c:pt idx="76">
                        <c:v>3.8</c:v>
                      </c:pt>
                      <c:pt idx="77">
                        <c:v>4</c:v>
                      </c:pt>
                      <c:pt idx="78">
                        <c:v>4</c:v>
                      </c:pt>
                      <c:pt idx="79">
                        <c:v>4.2</c:v>
                      </c:pt>
                      <c:pt idx="80">
                        <c:v>3.9</c:v>
                      </c:pt>
                      <c:pt idx="81">
                        <c:v>3.3</c:v>
                      </c:pt>
                      <c:pt idx="82">
                        <c:v>3.5</c:v>
                      </c:pt>
                      <c:pt idx="83">
                        <c:v>3.6</c:v>
                      </c:pt>
                      <c:pt idx="84">
                        <c:v>4.2</c:v>
                      </c:pt>
                      <c:pt idx="85">
                        <c:v>3.6</c:v>
                      </c:pt>
                      <c:pt idx="86">
                        <c:v>3.4</c:v>
                      </c:pt>
                      <c:pt idx="87">
                        <c:v>3.2</c:v>
                      </c:pt>
                      <c:pt idx="88">
                        <c:v>3.7</c:v>
                      </c:pt>
                      <c:pt idx="89">
                        <c:v>3.2</c:v>
                      </c:pt>
                      <c:pt idx="90">
                        <c:v>3</c:v>
                      </c:pt>
                      <c:pt idx="91">
                        <c:v>3</c:v>
                      </c:pt>
                      <c:pt idx="92">
                        <c:v>2.2999999999999998</c:v>
                      </c:pt>
                      <c:pt idx="93">
                        <c:v>2.6</c:v>
                      </c:pt>
                      <c:pt idx="94">
                        <c:v>2.5</c:v>
                      </c:pt>
                      <c:pt idx="95">
                        <c:v>2.2000000000000002</c:v>
                      </c:pt>
                      <c:pt idx="96">
                        <c:v>2</c:v>
                      </c:pt>
                      <c:pt idx="97">
                        <c:v>1.8</c:v>
                      </c:pt>
                      <c:pt idx="98">
                        <c:v>1.8</c:v>
                      </c:pt>
                      <c:pt idx="99">
                        <c:v>1.8</c:v>
                      </c:pt>
                      <c:pt idx="100">
                        <c:v>1.7</c:v>
                      </c:pt>
                      <c:pt idx="101">
                        <c:v>1.8</c:v>
                      </c:pt>
                      <c:pt idx="102">
                        <c:v>1.5</c:v>
                      </c:pt>
                      <c:pt idx="103">
                        <c:v>1.6</c:v>
                      </c:pt>
                      <c:pt idx="104">
                        <c:v>1.6</c:v>
                      </c:pt>
                      <c:pt idx="105">
                        <c:v>1.7</c:v>
                      </c:pt>
                      <c:pt idx="106">
                        <c:v>1.6</c:v>
                      </c:pt>
                      <c:pt idx="107">
                        <c:v>1.8</c:v>
                      </c:pt>
                      <c:pt idx="108">
                        <c:v>1.9</c:v>
                      </c:pt>
                      <c:pt idx="109">
                        <c:v>1.9</c:v>
                      </c:pt>
                      <c:pt idx="110">
                        <c:v>1.8</c:v>
                      </c:pt>
                      <c:pt idx="111">
                        <c:v>2.1</c:v>
                      </c:pt>
                      <c:pt idx="112">
                        <c:v>2</c:v>
                      </c:pt>
                      <c:pt idx="113">
                        <c:v>1.7</c:v>
                      </c:pt>
                      <c:pt idx="114">
                        <c:v>2.1</c:v>
                      </c:pt>
                      <c:pt idx="115">
                        <c:v>1.9</c:v>
                      </c:pt>
                      <c:pt idx="116">
                        <c:v>1.8</c:v>
                      </c:pt>
                      <c:pt idx="117">
                        <c:v>2.1</c:v>
                      </c:pt>
                      <c:pt idx="118">
                        <c:v>2.2000000000000002</c:v>
                      </c:pt>
                      <c:pt idx="119">
                        <c:v>2</c:v>
                      </c:pt>
                      <c:pt idx="120">
                        <c:v>1.8</c:v>
                      </c:pt>
                      <c:pt idx="121">
                        <c:v>2</c:v>
                      </c:pt>
                      <c:pt idx="122">
                        <c:v>2.6</c:v>
                      </c:pt>
                      <c:pt idx="123">
                        <c:v>2</c:v>
                      </c:pt>
                      <c:pt idx="124">
                        <c:v>1.9</c:v>
                      </c:pt>
                      <c:pt idx="125">
                        <c:v>2.2999999999999998</c:v>
                      </c:pt>
                      <c:pt idx="126">
                        <c:v>2.5</c:v>
                      </c:pt>
                      <c:pt idx="127">
                        <c:v>2.2000000000000002</c:v>
                      </c:pt>
                      <c:pt idx="128">
                        <c:v>2.9</c:v>
                      </c:pt>
                      <c:pt idx="129">
                        <c:v>2.4</c:v>
                      </c:pt>
                      <c:pt idx="130">
                        <c:v>2.5</c:v>
                      </c:pt>
                      <c:pt idx="131">
                        <c:v>2.8</c:v>
                      </c:pt>
                      <c:pt idx="132">
                        <c:v>2.9</c:v>
                      </c:pt>
                      <c:pt idx="133">
                        <c:v>2.7</c:v>
                      </c:pt>
                      <c:pt idx="134">
                        <c:v>3</c:v>
                      </c:pt>
                      <c:pt idx="135">
                        <c:v>2.8</c:v>
                      </c:pt>
                      <c:pt idx="136">
                        <c:v>3.1</c:v>
                      </c:pt>
                      <c:pt idx="137">
                        <c:v>3.2</c:v>
                      </c:pt>
                      <c:pt idx="138">
                        <c:v>2.6</c:v>
                      </c:pt>
                      <c:pt idx="139">
                        <c:v>2.8</c:v>
                      </c:pt>
                      <c:pt idx="140">
                        <c:v>3.3</c:v>
                      </c:pt>
                      <c:pt idx="141">
                        <c:v>3</c:v>
                      </c:pt>
                      <c:pt idx="142">
                        <c:v>3.1</c:v>
                      </c:pt>
                      <c:pt idx="143">
                        <c:v>3.2</c:v>
                      </c:pt>
                      <c:pt idx="144">
                        <c:v>2.9</c:v>
                      </c:pt>
                      <c:pt idx="145">
                        <c:v>3.2</c:v>
                      </c:pt>
                      <c:pt idx="146">
                        <c:v>3.1</c:v>
                      </c:pt>
                      <c:pt idx="147">
                        <c:v>2.7</c:v>
                      </c:pt>
                      <c:pt idx="148">
                        <c:v>2.6</c:v>
                      </c:pt>
                      <c:pt idx="149">
                        <c:v>2.4</c:v>
                      </c:pt>
                      <c:pt idx="150">
                        <c:v>2.5</c:v>
                      </c:pt>
                      <c:pt idx="151">
                        <c:v>2.7</c:v>
                      </c:pt>
                      <c:pt idx="152">
                        <c:v>2.6</c:v>
                      </c:pt>
                      <c:pt idx="153">
                        <c:v>2.8</c:v>
                      </c:pt>
                      <c:pt idx="154">
                        <c:v>2.8</c:v>
                      </c:pt>
                      <c:pt idx="155">
                        <c:v>2.9</c:v>
                      </c:pt>
                      <c:pt idx="156">
                        <c:v>2.8</c:v>
                      </c:pt>
                      <c:pt idx="157">
                        <c:v>2.8</c:v>
                      </c:pt>
                      <c:pt idx="158">
                        <c:v>2.8</c:v>
                      </c:pt>
                      <c:pt idx="159">
                        <c:v>2.9</c:v>
                      </c:pt>
                      <c:pt idx="160">
                        <c:v>3.1</c:v>
                      </c:pt>
                      <c:pt idx="161">
                        <c:v>3.5</c:v>
                      </c:pt>
                      <c:pt idx="162">
                        <c:v>3.3</c:v>
                      </c:pt>
                      <c:pt idx="163">
                        <c:v>3.8</c:v>
                      </c:pt>
                      <c:pt idx="164">
                        <c:v>2.8</c:v>
                      </c:pt>
                      <c:pt idx="165">
                        <c:v>2.8</c:v>
                      </c:pt>
                      <c:pt idx="166">
                        <c:v>2.8</c:v>
                      </c:pt>
                      <c:pt idx="167">
                        <c:v>2.9</c:v>
                      </c:pt>
                      <c:pt idx="168">
                        <c:v>4.0999999999999996</c:v>
                      </c:pt>
                      <c:pt idx="169">
                        <c:v>4</c:v>
                      </c:pt>
                      <c:pt idx="170">
                        <c:v>3.9</c:v>
                      </c:pt>
                      <c:pt idx="171">
                        <c:v>4.4000000000000004</c:v>
                      </c:pt>
                      <c:pt idx="172">
                        <c:v>4.2</c:v>
                      </c:pt>
                      <c:pt idx="173">
                        <c:v>3.5</c:v>
                      </c:pt>
                      <c:pt idx="174">
                        <c:v>4.5</c:v>
                      </c:pt>
                      <c:pt idx="175">
                        <c:v>4.2</c:v>
                      </c:pt>
                      <c:pt idx="176">
                        <c:v>4.5</c:v>
                      </c:pt>
                      <c:pt idx="177">
                        <c:v>4.2</c:v>
                      </c:pt>
                      <c:pt idx="178">
                        <c:v>4.0999999999999996</c:v>
                      </c:pt>
                      <c:pt idx="179">
                        <c:v>5.5</c:v>
                      </c:pt>
                      <c:pt idx="180">
                        <c:v>5</c:v>
                      </c:pt>
                      <c:pt idx="181">
                        <c:v>4.5999999999999996</c:v>
                      </c:pt>
                      <c:pt idx="182">
                        <c:v>4.9000000000000004</c:v>
                      </c:pt>
                      <c:pt idx="183">
                        <c:v>4.4000000000000004</c:v>
                      </c:pt>
                      <c:pt idx="184">
                        <c:v>4.2</c:v>
                      </c:pt>
                      <c:pt idx="185">
                        <c:v>4.0999999999999996</c:v>
                      </c:pt>
                      <c:pt idx="186">
                        <c:v>3.9</c:v>
                      </c:pt>
                      <c:pt idx="187">
                        <c:v>4.2</c:v>
                      </c:pt>
                      <c:pt idx="188">
                        <c:v>3.8</c:v>
                      </c:pt>
                      <c:pt idx="189">
                        <c:v>4.0999999999999996</c:v>
                      </c:pt>
                      <c:pt idx="190">
                        <c:v>4</c:v>
                      </c:pt>
                      <c:pt idx="191">
                        <c:v>4</c:v>
                      </c:pt>
                      <c:pt idx="192">
                        <c:v>3.5</c:v>
                      </c:pt>
                      <c:pt idx="193">
                        <c:v>3.5</c:v>
                      </c:pt>
                      <c:pt idx="194">
                        <c:v>3.6</c:v>
                      </c:pt>
                      <c:pt idx="195">
                        <c:v>3.7</c:v>
                      </c:pt>
                      <c:pt idx="196">
                        <c:v>3.7</c:v>
                      </c:pt>
                      <c:pt idx="197">
                        <c:v>3.8</c:v>
                      </c:pt>
                      <c:pt idx="198">
                        <c:v>4</c:v>
                      </c:pt>
                      <c:pt idx="199">
                        <c:v>3.8</c:v>
                      </c:pt>
                      <c:pt idx="200">
                        <c:v>4.0999999999999996</c:v>
                      </c:pt>
                      <c:pt idx="201">
                        <c:v>4.2</c:v>
                      </c:pt>
                      <c:pt idx="202">
                        <c:v>4</c:v>
                      </c:pt>
                      <c:pt idx="203">
                        <c:v>3.8</c:v>
                      </c:pt>
                      <c:pt idx="204">
                        <c:v>4.3</c:v>
                      </c:pt>
                      <c:pt idx="205">
                        <c:v>3.8</c:v>
                      </c:pt>
                      <c:pt idx="206">
                        <c:v>4.0999999999999996</c:v>
                      </c:pt>
                      <c:pt idx="207">
                        <c:v>4.2</c:v>
                      </c:pt>
                      <c:pt idx="208">
                        <c:v>4.3</c:v>
                      </c:pt>
                      <c:pt idx="209">
                        <c:v>4.9000000000000004</c:v>
                      </c:pt>
                      <c:pt idx="210">
                        <c:v>4.5999999999999996</c:v>
                      </c:pt>
                      <c:pt idx="211">
                        <c:v>4.5</c:v>
                      </c:pt>
                      <c:pt idx="212">
                        <c:v>4.7</c:v>
                      </c:pt>
                      <c:pt idx="213">
                        <c:v>4.3</c:v>
                      </c:pt>
                      <c:pt idx="214">
                        <c:v>4.4000000000000004</c:v>
                      </c:pt>
                      <c:pt idx="215">
                        <c:v>4.3</c:v>
                      </c:pt>
                      <c:pt idx="216">
                        <c:v>4.2</c:v>
                      </c:pt>
                      <c:pt idx="217">
                        <c:v>4.5</c:v>
                      </c:pt>
                      <c:pt idx="218">
                        <c:v>4.4000000000000004</c:v>
                      </c:pt>
                      <c:pt idx="219">
                        <c:v>4.7</c:v>
                      </c:pt>
                      <c:pt idx="220">
                        <c:v>4.5999999999999996</c:v>
                      </c:pt>
                      <c:pt idx="221">
                        <c:v>4.5</c:v>
                      </c:pt>
                      <c:pt idx="222">
                        <c:v>4.8</c:v>
                      </c:pt>
                      <c:pt idx="223">
                        <c:v>4.8</c:v>
                      </c:pt>
                      <c:pt idx="224">
                        <c:v>4.4000000000000004</c:v>
                      </c:pt>
                      <c:pt idx="225">
                        <c:v>3.9</c:v>
                      </c:pt>
                      <c:pt idx="226">
                        <c:v>4.4000000000000004</c:v>
                      </c:pt>
                      <c:pt idx="227">
                        <c:v>4.5</c:v>
                      </c:pt>
                      <c:pt idx="228">
                        <c:v>5.2</c:v>
                      </c:pt>
                      <c:pt idx="229">
                        <c:v>4.0999999999999996</c:v>
                      </c:pt>
                      <c:pt idx="230">
                        <c:v>3.5</c:v>
                      </c:pt>
                      <c:pt idx="231">
                        <c:v>3</c:v>
                      </c:pt>
                      <c:pt idx="232">
                        <c:v>3.8</c:v>
                      </c:pt>
                      <c:pt idx="233">
                        <c:v>4</c:v>
                      </c:pt>
                      <c:pt idx="234">
                        <c:v>3.7</c:v>
                      </c:pt>
                      <c:pt idx="235">
                        <c:v>3.8</c:v>
                      </c:pt>
                      <c:pt idx="236">
                        <c:v>3.6</c:v>
                      </c:pt>
                      <c:pt idx="237">
                        <c:v>3.9</c:v>
                      </c:pt>
                      <c:pt idx="238">
                        <c:v>4.4000000000000004</c:v>
                      </c:pt>
                      <c:pt idx="239">
                        <c:v>4.0999999999999996</c:v>
                      </c:pt>
                      <c:pt idx="240">
                        <c:v>3.5</c:v>
                      </c:pt>
                      <c:pt idx="241">
                        <c:v>4.5999999999999996</c:v>
                      </c:pt>
                      <c:pt idx="242">
                        <c:v>5</c:v>
                      </c:pt>
                      <c:pt idx="243">
                        <c:v>5.4</c:v>
                      </c:pt>
                      <c:pt idx="244">
                        <c:v>5.7</c:v>
                      </c:pt>
                      <c:pt idx="245">
                        <c:v>5.8</c:v>
                      </c:pt>
                      <c:pt idx="246">
                        <c:v>6.4</c:v>
                      </c:pt>
                      <c:pt idx="247">
                        <c:v>6.2</c:v>
                      </c:pt>
                      <c:pt idx="248">
                        <c:v>6.4</c:v>
                      </c:pt>
                      <c:pt idx="249">
                        <c:v>6.6</c:v>
                      </c:pt>
                      <c:pt idx="250">
                        <c:v>6.3</c:v>
                      </c:pt>
                      <c:pt idx="251">
                        <c:v>6.1</c:v>
                      </c:pt>
                      <c:pt idx="252">
                        <c:v>6.1</c:v>
                      </c:pt>
                      <c:pt idx="253">
                        <c:v>6.7</c:v>
                      </c:pt>
                      <c:pt idx="254">
                        <c:v>6.8</c:v>
                      </c:pt>
                      <c:pt idx="255">
                        <c:v>6.5</c:v>
                      </c:pt>
                      <c:pt idx="256">
                        <c:v>6.4</c:v>
                      </c:pt>
                      <c:pt idx="257">
                        <c:v>5.4</c:v>
                      </c:pt>
                      <c:pt idx="258">
                        <c:v>7</c:v>
                      </c:pt>
                      <c:pt idx="259">
                        <c:v>5.5</c:v>
                      </c:pt>
                      <c:pt idx="260">
                        <c:v>5.8</c:v>
                      </c:pt>
                      <c:pt idx="261">
                        <c:v>5.7</c:v>
                      </c:pt>
                      <c:pt idx="262">
                        <c:v>5.7</c:v>
                      </c:pt>
                      <c:pt idx="263">
                        <c:v>5.9</c:v>
                      </c:pt>
                      <c:pt idx="264">
                        <c:v>6</c:v>
                      </c:pt>
                      <c:pt idx="265">
                        <c:v>5.3</c:v>
                      </c:pt>
                      <c:pt idx="266">
                        <c:v>4.9000000000000004</c:v>
                      </c:pt>
                      <c:pt idx="267">
                        <c:v>5.6</c:v>
                      </c:pt>
                      <c:pt idx="268">
                        <c:v>4.7</c:v>
                      </c:pt>
                      <c:pt idx="269">
                        <c:v>4.5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97E-479D-A5EE-36CEB8423E94}"/>
                  </c:ext>
                </c:extLst>
              </c15:ser>
            </c15:filteredLineSeries>
          </c:ext>
        </c:extLst>
      </c:lineChart>
      <c:catAx>
        <c:axId val="550277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276232"/>
        <c:crosses val="autoZero"/>
        <c:auto val="1"/>
        <c:lblAlgn val="ctr"/>
        <c:lblOffset val="100"/>
        <c:tickLblSkip val="24"/>
        <c:noMultiLvlLbl val="0"/>
      </c:catAx>
      <c:valAx>
        <c:axId val="550276232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277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8908275670086694E-2"/>
          <c:y val="8.2986781348464045E-2"/>
          <c:w val="0.27477193191760124"/>
          <c:h val="0.361369966875687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5"/>
          <c:order val="5"/>
          <c:tx>
            <c:strRef>
              <c:f>Sheet1!$G$1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2">
                <a:alpha val="50000"/>
              </a:schemeClr>
            </a:solidFill>
            <a:ln>
              <a:noFill/>
            </a:ln>
            <a:effectLst/>
          </c:spPr>
          <c:cat>
            <c:numRef>
              <c:f>Sheet1!$A$2:$A$272</c:f>
              <c:numCache>
                <c:formatCode>General</c:formatCode>
                <c:ptCount val="271"/>
                <c:pt idx="0">
                  <c:v>2001</c:v>
                </c:pt>
                <c:pt idx="1">
                  <c:v>2001</c:v>
                </c:pt>
                <c:pt idx="2">
                  <c:v>2001</c:v>
                </c:pt>
                <c:pt idx="3">
                  <c:v>2001</c:v>
                </c:pt>
                <c:pt idx="4">
                  <c:v>2001</c:v>
                </c:pt>
                <c:pt idx="5">
                  <c:v>2001</c:v>
                </c:pt>
                <c:pt idx="6">
                  <c:v>2001</c:v>
                </c:pt>
                <c:pt idx="7">
                  <c:v>2001</c:v>
                </c:pt>
                <c:pt idx="8">
                  <c:v>2001</c:v>
                </c:pt>
                <c:pt idx="9">
                  <c:v>2001</c:v>
                </c:pt>
                <c:pt idx="10">
                  <c:v>2001</c:v>
                </c:pt>
                <c:pt idx="11">
                  <c:v>2001</c:v>
                </c:pt>
                <c:pt idx="12">
                  <c:v>2002</c:v>
                </c:pt>
                <c:pt idx="13">
                  <c:v>2002</c:v>
                </c:pt>
                <c:pt idx="14">
                  <c:v>2002</c:v>
                </c:pt>
                <c:pt idx="15">
                  <c:v>2002</c:v>
                </c:pt>
                <c:pt idx="16">
                  <c:v>2002</c:v>
                </c:pt>
                <c:pt idx="17">
                  <c:v>2002</c:v>
                </c:pt>
                <c:pt idx="18">
                  <c:v>2002</c:v>
                </c:pt>
                <c:pt idx="19">
                  <c:v>2002</c:v>
                </c:pt>
                <c:pt idx="20">
                  <c:v>2002</c:v>
                </c:pt>
                <c:pt idx="21">
                  <c:v>2002</c:v>
                </c:pt>
                <c:pt idx="22">
                  <c:v>2002</c:v>
                </c:pt>
                <c:pt idx="23">
                  <c:v>2002</c:v>
                </c:pt>
                <c:pt idx="24">
                  <c:v>2003</c:v>
                </c:pt>
                <c:pt idx="25">
                  <c:v>2003</c:v>
                </c:pt>
                <c:pt idx="26">
                  <c:v>2003</c:v>
                </c:pt>
                <c:pt idx="27">
                  <c:v>2003</c:v>
                </c:pt>
                <c:pt idx="28">
                  <c:v>2003</c:v>
                </c:pt>
                <c:pt idx="29">
                  <c:v>2003</c:v>
                </c:pt>
                <c:pt idx="30">
                  <c:v>2003</c:v>
                </c:pt>
                <c:pt idx="31">
                  <c:v>2003</c:v>
                </c:pt>
                <c:pt idx="32">
                  <c:v>2003</c:v>
                </c:pt>
                <c:pt idx="33">
                  <c:v>2003</c:v>
                </c:pt>
                <c:pt idx="34">
                  <c:v>2003</c:v>
                </c:pt>
                <c:pt idx="35">
                  <c:v>2003</c:v>
                </c:pt>
                <c:pt idx="36">
                  <c:v>2004</c:v>
                </c:pt>
                <c:pt idx="37">
                  <c:v>2004</c:v>
                </c:pt>
                <c:pt idx="38">
                  <c:v>2004</c:v>
                </c:pt>
                <c:pt idx="39">
                  <c:v>2004</c:v>
                </c:pt>
                <c:pt idx="40">
                  <c:v>2004</c:v>
                </c:pt>
                <c:pt idx="41">
                  <c:v>2004</c:v>
                </c:pt>
                <c:pt idx="42">
                  <c:v>2004</c:v>
                </c:pt>
                <c:pt idx="43">
                  <c:v>2004</c:v>
                </c:pt>
                <c:pt idx="44">
                  <c:v>2004</c:v>
                </c:pt>
                <c:pt idx="45">
                  <c:v>2004</c:v>
                </c:pt>
                <c:pt idx="46">
                  <c:v>2004</c:v>
                </c:pt>
                <c:pt idx="47">
                  <c:v>2004</c:v>
                </c:pt>
                <c:pt idx="48">
                  <c:v>2005</c:v>
                </c:pt>
                <c:pt idx="49">
                  <c:v>2005</c:v>
                </c:pt>
                <c:pt idx="50">
                  <c:v>2005</c:v>
                </c:pt>
                <c:pt idx="51">
                  <c:v>2005</c:v>
                </c:pt>
                <c:pt idx="52">
                  <c:v>2005</c:v>
                </c:pt>
                <c:pt idx="53">
                  <c:v>2005</c:v>
                </c:pt>
                <c:pt idx="54">
                  <c:v>2005</c:v>
                </c:pt>
                <c:pt idx="55">
                  <c:v>2005</c:v>
                </c:pt>
                <c:pt idx="56">
                  <c:v>2005</c:v>
                </c:pt>
                <c:pt idx="57">
                  <c:v>2005</c:v>
                </c:pt>
                <c:pt idx="58">
                  <c:v>2005</c:v>
                </c:pt>
                <c:pt idx="59">
                  <c:v>2005</c:v>
                </c:pt>
                <c:pt idx="60">
                  <c:v>2006</c:v>
                </c:pt>
                <c:pt idx="61">
                  <c:v>2006</c:v>
                </c:pt>
                <c:pt idx="62">
                  <c:v>2006</c:v>
                </c:pt>
                <c:pt idx="63">
                  <c:v>2006</c:v>
                </c:pt>
                <c:pt idx="64">
                  <c:v>2006</c:v>
                </c:pt>
                <c:pt idx="65">
                  <c:v>2006</c:v>
                </c:pt>
                <c:pt idx="66">
                  <c:v>2006</c:v>
                </c:pt>
                <c:pt idx="67">
                  <c:v>2006</c:v>
                </c:pt>
                <c:pt idx="68">
                  <c:v>2006</c:v>
                </c:pt>
                <c:pt idx="69">
                  <c:v>2006</c:v>
                </c:pt>
                <c:pt idx="70">
                  <c:v>2006</c:v>
                </c:pt>
                <c:pt idx="71">
                  <c:v>2006</c:v>
                </c:pt>
                <c:pt idx="72">
                  <c:v>2007</c:v>
                </c:pt>
                <c:pt idx="73">
                  <c:v>2007</c:v>
                </c:pt>
                <c:pt idx="74">
                  <c:v>2007</c:v>
                </c:pt>
                <c:pt idx="75">
                  <c:v>2007</c:v>
                </c:pt>
                <c:pt idx="76">
                  <c:v>2007</c:v>
                </c:pt>
                <c:pt idx="77">
                  <c:v>2007</c:v>
                </c:pt>
                <c:pt idx="78">
                  <c:v>2007</c:v>
                </c:pt>
                <c:pt idx="79">
                  <c:v>2007</c:v>
                </c:pt>
                <c:pt idx="80">
                  <c:v>2007</c:v>
                </c:pt>
                <c:pt idx="81">
                  <c:v>2007</c:v>
                </c:pt>
                <c:pt idx="82">
                  <c:v>2007</c:v>
                </c:pt>
                <c:pt idx="83">
                  <c:v>2007</c:v>
                </c:pt>
                <c:pt idx="84">
                  <c:v>2008</c:v>
                </c:pt>
                <c:pt idx="85">
                  <c:v>2008</c:v>
                </c:pt>
                <c:pt idx="86">
                  <c:v>2008</c:v>
                </c:pt>
                <c:pt idx="87">
                  <c:v>2008</c:v>
                </c:pt>
                <c:pt idx="88">
                  <c:v>2008</c:v>
                </c:pt>
                <c:pt idx="89">
                  <c:v>2008</c:v>
                </c:pt>
                <c:pt idx="90">
                  <c:v>2008</c:v>
                </c:pt>
                <c:pt idx="91">
                  <c:v>2008</c:v>
                </c:pt>
                <c:pt idx="92">
                  <c:v>2008</c:v>
                </c:pt>
                <c:pt idx="93">
                  <c:v>2008</c:v>
                </c:pt>
                <c:pt idx="94">
                  <c:v>2008</c:v>
                </c:pt>
                <c:pt idx="95">
                  <c:v>2008</c:v>
                </c:pt>
                <c:pt idx="96">
                  <c:v>2009</c:v>
                </c:pt>
                <c:pt idx="97">
                  <c:v>2009</c:v>
                </c:pt>
                <c:pt idx="98">
                  <c:v>2009</c:v>
                </c:pt>
                <c:pt idx="99">
                  <c:v>2009</c:v>
                </c:pt>
                <c:pt idx="100">
                  <c:v>2009</c:v>
                </c:pt>
                <c:pt idx="101">
                  <c:v>2009</c:v>
                </c:pt>
                <c:pt idx="102">
                  <c:v>2009</c:v>
                </c:pt>
                <c:pt idx="103">
                  <c:v>2009</c:v>
                </c:pt>
                <c:pt idx="104">
                  <c:v>2009</c:v>
                </c:pt>
                <c:pt idx="105">
                  <c:v>2009</c:v>
                </c:pt>
                <c:pt idx="106">
                  <c:v>2009</c:v>
                </c:pt>
                <c:pt idx="107">
                  <c:v>2009</c:v>
                </c:pt>
                <c:pt idx="108">
                  <c:v>2010</c:v>
                </c:pt>
                <c:pt idx="109">
                  <c:v>2010</c:v>
                </c:pt>
                <c:pt idx="110">
                  <c:v>2010</c:v>
                </c:pt>
                <c:pt idx="111">
                  <c:v>2010</c:v>
                </c:pt>
                <c:pt idx="112">
                  <c:v>2010</c:v>
                </c:pt>
                <c:pt idx="113">
                  <c:v>2010</c:v>
                </c:pt>
                <c:pt idx="114">
                  <c:v>2010</c:v>
                </c:pt>
                <c:pt idx="115">
                  <c:v>2010</c:v>
                </c:pt>
                <c:pt idx="116">
                  <c:v>2010</c:v>
                </c:pt>
                <c:pt idx="117">
                  <c:v>2010</c:v>
                </c:pt>
                <c:pt idx="118">
                  <c:v>2010</c:v>
                </c:pt>
                <c:pt idx="119">
                  <c:v>2010</c:v>
                </c:pt>
                <c:pt idx="120">
                  <c:v>2011</c:v>
                </c:pt>
                <c:pt idx="121">
                  <c:v>2011</c:v>
                </c:pt>
                <c:pt idx="122">
                  <c:v>2011</c:v>
                </c:pt>
                <c:pt idx="123">
                  <c:v>2011</c:v>
                </c:pt>
                <c:pt idx="124">
                  <c:v>2011</c:v>
                </c:pt>
                <c:pt idx="125">
                  <c:v>2011</c:v>
                </c:pt>
                <c:pt idx="126">
                  <c:v>2011</c:v>
                </c:pt>
                <c:pt idx="127">
                  <c:v>2011</c:v>
                </c:pt>
                <c:pt idx="128">
                  <c:v>2011</c:v>
                </c:pt>
                <c:pt idx="129">
                  <c:v>2011</c:v>
                </c:pt>
                <c:pt idx="130">
                  <c:v>2011</c:v>
                </c:pt>
                <c:pt idx="131">
                  <c:v>2011</c:v>
                </c:pt>
                <c:pt idx="132">
                  <c:v>2012</c:v>
                </c:pt>
                <c:pt idx="133">
                  <c:v>2012</c:v>
                </c:pt>
                <c:pt idx="134">
                  <c:v>2012</c:v>
                </c:pt>
                <c:pt idx="135">
                  <c:v>2012</c:v>
                </c:pt>
                <c:pt idx="136">
                  <c:v>2012</c:v>
                </c:pt>
                <c:pt idx="137">
                  <c:v>2012</c:v>
                </c:pt>
                <c:pt idx="138">
                  <c:v>2012</c:v>
                </c:pt>
                <c:pt idx="139">
                  <c:v>2012</c:v>
                </c:pt>
                <c:pt idx="140">
                  <c:v>2012</c:v>
                </c:pt>
                <c:pt idx="141">
                  <c:v>2012</c:v>
                </c:pt>
                <c:pt idx="142">
                  <c:v>2012</c:v>
                </c:pt>
                <c:pt idx="143">
                  <c:v>2012</c:v>
                </c:pt>
                <c:pt idx="144">
                  <c:v>2013</c:v>
                </c:pt>
                <c:pt idx="145">
                  <c:v>2013</c:v>
                </c:pt>
                <c:pt idx="146">
                  <c:v>2013</c:v>
                </c:pt>
                <c:pt idx="147">
                  <c:v>2013</c:v>
                </c:pt>
                <c:pt idx="148">
                  <c:v>2013</c:v>
                </c:pt>
                <c:pt idx="149">
                  <c:v>2013</c:v>
                </c:pt>
                <c:pt idx="150">
                  <c:v>2013</c:v>
                </c:pt>
                <c:pt idx="151">
                  <c:v>2013</c:v>
                </c:pt>
                <c:pt idx="152">
                  <c:v>2013</c:v>
                </c:pt>
                <c:pt idx="153">
                  <c:v>2013</c:v>
                </c:pt>
                <c:pt idx="154">
                  <c:v>2013</c:v>
                </c:pt>
                <c:pt idx="155">
                  <c:v>2013</c:v>
                </c:pt>
                <c:pt idx="156">
                  <c:v>2014</c:v>
                </c:pt>
                <c:pt idx="157">
                  <c:v>2014</c:v>
                </c:pt>
                <c:pt idx="158">
                  <c:v>2014</c:v>
                </c:pt>
                <c:pt idx="159">
                  <c:v>2014</c:v>
                </c:pt>
                <c:pt idx="160">
                  <c:v>2014</c:v>
                </c:pt>
                <c:pt idx="161">
                  <c:v>2014</c:v>
                </c:pt>
                <c:pt idx="162">
                  <c:v>2014</c:v>
                </c:pt>
                <c:pt idx="163">
                  <c:v>2014</c:v>
                </c:pt>
                <c:pt idx="164">
                  <c:v>2014</c:v>
                </c:pt>
                <c:pt idx="165">
                  <c:v>2014</c:v>
                </c:pt>
                <c:pt idx="166">
                  <c:v>2014</c:v>
                </c:pt>
                <c:pt idx="167">
                  <c:v>2014</c:v>
                </c:pt>
                <c:pt idx="168">
                  <c:v>2015</c:v>
                </c:pt>
                <c:pt idx="169">
                  <c:v>2015</c:v>
                </c:pt>
                <c:pt idx="170">
                  <c:v>2015</c:v>
                </c:pt>
                <c:pt idx="171">
                  <c:v>2015</c:v>
                </c:pt>
                <c:pt idx="172">
                  <c:v>2015</c:v>
                </c:pt>
                <c:pt idx="173">
                  <c:v>2015</c:v>
                </c:pt>
                <c:pt idx="174">
                  <c:v>2015</c:v>
                </c:pt>
                <c:pt idx="175">
                  <c:v>2015</c:v>
                </c:pt>
                <c:pt idx="176">
                  <c:v>2015</c:v>
                </c:pt>
                <c:pt idx="177">
                  <c:v>2015</c:v>
                </c:pt>
                <c:pt idx="178">
                  <c:v>2015</c:v>
                </c:pt>
                <c:pt idx="179">
                  <c:v>2015</c:v>
                </c:pt>
                <c:pt idx="180">
                  <c:v>2016</c:v>
                </c:pt>
                <c:pt idx="181">
                  <c:v>2016</c:v>
                </c:pt>
                <c:pt idx="182">
                  <c:v>2016</c:v>
                </c:pt>
                <c:pt idx="183">
                  <c:v>2016</c:v>
                </c:pt>
                <c:pt idx="184">
                  <c:v>2016</c:v>
                </c:pt>
                <c:pt idx="185">
                  <c:v>2016</c:v>
                </c:pt>
                <c:pt idx="186">
                  <c:v>2016</c:v>
                </c:pt>
                <c:pt idx="187">
                  <c:v>2016</c:v>
                </c:pt>
                <c:pt idx="188">
                  <c:v>2016</c:v>
                </c:pt>
                <c:pt idx="189">
                  <c:v>2016</c:v>
                </c:pt>
                <c:pt idx="190">
                  <c:v>2016</c:v>
                </c:pt>
                <c:pt idx="191">
                  <c:v>2016</c:v>
                </c:pt>
                <c:pt idx="192">
                  <c:v>2017</c:v>
                </c:pt>
                <c:pt idx="193">
                  <c:v>2017</c:v>
                </c:pt>
                <c:pt idx="194">
                  <c:v>2017</c:v>
                </c:pt>
                <c:pt idx="195">
                  <c:v>2017</c:v>
                </c:pt>
                <c:pt idx="196">
                  <c:v>2017</c:v>
                </c:pt>
                <c:pt idx="197">
                  <c:v>2017</c:v>
                </c:pt>
                <c:pt idx="198">
                  <c:v>2017</c:v>
                </c:pt>
                <c:pt idx="199">
                  <c:v>2017</c:v>
                </c:pt>
                <c:pt idx="200">
                  <c:v>2017</c:v>
                </c:pt>
                <c:pt idx="201">
                  <c:v>2017</c:v>
                </c:pt>
                <c:pt idx="202">
                  <c:v>2017</c:v>
                </c:pt>
                <c:pt idx="203">
                  <c:v>2017</c:v>
                </c:pt>
                <c:pt idx="204">
                  <c:v>2018</c:v>
                </c:pt>
                <c:pt idx="205">
                  <c:v>2018</c:v>
                </c:pt>
                <c:pt idx="206">
                  <c:v>2018</c:v>
                </c:pt>
                <c:pt idx="207">
                  <c:v>2018</c:v>
                </c:pt>
                <c:pt idx="208">
                  <c:v>2018</c:v>
                </c:pt>
                <c:pt idx="209">
                  <c:v>2018</c:v>
                </c:pt>
                <c:pt idx="210">
                  <c:v>2018</c:v>
                </c:pt>
                <c:pt idx="211">
                  <c:v>2018</c:v>
                </c:pt>
                <c:pt idx="212">
                  <c:v>2018</c:v>
                </c:pt>
                <c:pt idx="213">
                  <c:v>2018</c:v>
                </c:pt>
                <c:pt idx="214">
                  <c:v>2018</c:v>
                </c:pt>
                <c:pt idx="215">
                  <c:v>2018</c:v>
                </c:pt>
                <c:pt idx="216">
                  <c:v>2019</c:v>
                </c:pt>
                <c:pt idx="217">
                  <c:v>2019</c:v>
                </c:pt>
                <c:pt idx="218">
                  <c:v>2019</c:v>
                </c:pt>
                <c:pt idx="219">
                  <c:v>2019</c:v>
                </c:pt>
                <c:pt idx="220">
                  <c:v>2019</c:v>
                </c:pt>
                <c:pt idx="221">
                  <c:v>2019</c:v>
                </c:pt>
                <c:pt idx="222">
                  <c:v>2019</c:v>
                </c:pt>
                <c:pt idx="223">
                  <c:v>2019</c:v>
                </c:pt>
                <c:pt idx="224">
                  <c:v>2019</c:v>
                </c:pt>
                <c:pt idx="225">
                  <c:v>2019</c:v>
                </c:pt>
                <c:pt idx="226">
                  <c:v>2019</c:v>
                </c:pt>
                <c:pt idx="227">
                  <c:v>2019</c:v>
                </c:pt>
                <c:pt idx="228">
                  <c:v>2020</c:v>
                </c:pt>
                <c:pt idx="229">
                  <c:v>2020</c:v>
                </c:pt>
                <c:pt idx="230">
                  <c:v>2020</c:v>
                </c:pt>
                <c:pt idx="231">
                  <c:v>2020</c:v>
                </c:pt>
                <c:pt idx="232">
                  <c:v>2020</c:v>
                </c:pt>
                <c:pt idx="233">
                  <c:v>2020</c:v>
                </c:pt>
                <c:pt idx="234">
                  <c:v>2020</c:v>
                </c:pt>
                <c:pt idx="235">
                  <c:v>2020</c:v>
                </c:pt>
                <c:pt idx="236">
                  <c:v>2020</c:v>
                </c:pt>
                <c:pt idx="237">
                  <c:v>2020</c:v>
                </c:pt>
                <c:pt idx="238">
                  <c:v>2020</c:v>
                </c:pt>
                <c:pt idx="239">
                  <c:v>2020</c:v>
                </c:pt>
                <c:pt idx="240">
                  <c:v>2021</c:v>
                </c:pt>
                <c:pt idx="241">
                  <c:v>2021</c:v>
                </c:pt>
                <c:pt idx="242">
                  <c:v>2021</c:v>
                </c:pt>
                <c:pt idx="243">
                  <c:v>2021</c:v>
                </c:pt>
                <c:pt idx="244">
                  <c:v>2021</c:v>
                </c:pt>
                <c:pt idx="245">
                  <c:v>2021</c:v>
                </c:pt>
                <c:pt idx="246">
                  <c:v>2021</c:v>
                </c:pt>
                <c:pt idx="247">
                  <c:v>2021</c:v>
                </c:pt>
                <c:pt idx="248">
                  <c:v>2021</c:v>
                </c:pt>
                <c:pt idx="249">
                  <c:v>2021</c:v>
                </c:pt>
                <c:pt idx="250">
                  <c:v>2021</c:v>
                </c:pt>
                <c:pt idx="251">
                  <c:v>2021</c:v>
                </c:pt>
                <c:pt idx="252">
                  <c:v>2022</c:v>
                </c:pt>
                <c:pt idx="253">
                  <c:v>2022</c:v>
                </c:pt>
                <c:pt idx="254">
                  <c:v>2022</c:v>
                </c:pt>
                <c:pt idx="255">
                  <c:v>2022</c:v>
                </c:pt>
                <c:pt idx="256">
                  <c:v>2022</c:v>
                </c:pt>
                <c:pt idx="257">
                  <c:v>2022</c:v>
                </c:pt>
                <c:pt idx="258">
                  <c:v>2022</c:v>
                </c:pt>
                <c:pt idx="259">
                  <c:v>2022</c:v>
                </c:pt>
                <c:pt idx="260">
                  <c:v>2022</c:v>
                </c:pt>
                <c:pt idx="261">
                  <c:v>2022</c:v>
                </c:pt>
                <c:pt idx="262">
                  <c:v>2022</c:v>
                </c:pt>
                <c:pt idx="263">
                  <c:v>2022</c:v>
                </c:pt>
                <c:pt idx="264">
                  <c:v>2023</c:v>
                </c:pt>
                <c:pt idx="265">
                  <c:v>2023</c:v>
                </c:pt>
                <c:pt idx="266">
                  <c:v>2023</c:v>
                </c:pt>
                <c:pt idx="267">
                  <c:v>2023</c:v>
                </c:pt>
                <c:pt idx="268">
                  <c:v>2023</c:v>
                </c:pt>
                <c:pt idx="269">
                  <c:v>2023</c:v>
                </c:pt>
              </c:numCache>
            </c:numRef>
          </c:cat>
          <c:val>
            <c:numRef>
              <c:f>Sheet1!$G$2:$G$272</c:f>
              <c:numCache>
                <c:formatCode>General</c:formatCode>
                <c:ptCount val="271"/>
                <c:pt idx="2" formatCode="0.0">
                  <c:v>12</c:v>
                </c:pt>
                <c:pt idx="3" formatCode="0.0">
                  <c:v>12</c:v>
                </c:pt>
                <c:pt idx="4" formatCode="0.0">
                  <c:v>12</c:v>
                </c:pt>
                <c:pt idx="5" formatCode="0.0">
                  <c:v>12</c:v>
                </c:pt>
                <c:pt idx="6" formatCode="0.0">
                  <c:v>12</c:v>
                </c:pt>
                <c:pt idx="7" formatCode="0.0">
                  <c:v>12</c:v>
                </c:pt>
                <c:pt idx="8" formatCode="0.0">
                  <c:v>12</c:v>
                </c:pt>
                <c:pt idx="9" formatCode="0.0">
                  <c:v>12</c:v>
                </c:pt>
                <c:pt idx="10" formatCode="0.0">
                  <c:v>12</c:v>
                </c:pt>
                <c:pt idx="83" formatCode="0.0">
                  <c:v>12</c:v>
                </c:pt>
                <c:pt idx="84" formatCode="0.0">
                  <c:v>12</c:v>
                </c:pt>
                <c:pt idx="85" formatCode="0.0">
                  <c:v>12</c:v>
                </c:pt>
                <c:pt idx="86" formatCode="0.0">
                  <c:v>12</c:v>
                </c:pt>
                <c:pt idx="87" formatCode="0.0">
                  <c:v>12</c:v>
                </c:pt>
                <c:pt idx="88" formatCode="0.0">
                  <c:v>12</c:v>
                </c:pt>
                <c:pt idx="89" formatCode="0.0">
                  <c:v>12</c:v>
                </c:pt>
                <c:pt idx="90" formatCode="0.0">
                  <c:v>12</c:v>
                </c:pt>
                <c:pt idx="91" formatCode="0.0">
                  <c:v>12</c:v>
                </c:pt>
                <c:pt idx="92" formatCode="0.0">
                  <c:v>12</c:v>
                </c:pt>
                <c:pt idx="93" formatCode="0.0">
                  <c:v>12</c:v>
                </c:pt>
                <c:pt idx="94" formatCode="0.0">
                  <c:v>12</c:v>
                </c:pt>
                <c:pt idx="95" formatCode="0.0">
                  <c:v>12</c:v>
                </c:pt>
                <c:pt idx="96" formatCode="0.0">
                  <c:v>12</c:v>
                </c:pt>
                <c:pt idx="97" formatCode="0.0">
                  <c:v>12</c:v>
                </c:pt>
                <c:pt idx="98" formatCode="0.0">
                  <c:v>12</c:v>
                </c:pt>
                <c:pt idx="99" formatCode="0.0">
                  <c:v>12</c:v>
                </c:pt>
                <c:pt idx="100" formatCode="0.0">
                  <c:v>12</c:v>
                </c:pt>
                <c:pt idx="101" formatCode="0.0">
                  <c:v>12</c:v>
                </c:pt>
                <c:pt idx="229" formatCode="0.0">
                  <c:v>12</c:v>
                </c:pt>
                <c:pt idx="230" formatCode="0.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80-41D4-A37D-BF0FB8B98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0277672"/>
        <c:axId val="550276232"/>
      </c:areaChart>
      <c:lineChart>
        <c:grouping val="standard"/>
        <c:varyColors val="0"/>
        <c:ser>
          <c:idx val="3"/>
          <c:order val="3"/>
          <c:tx>
            <c:strRef>
              <c:f>Sheet1!$E$1</c:f>
              <c:strCache>
                <c:ptCount val="1"/>
                <c:pt idx="0">
                  <c:v>Quits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Sheet1!$A$2:$A$272</c:f>
              <c:numCache>
                <c:formatCode>General</c:formatCode>
                <c:ptCount val="271"/>
                <c:pt idx="0">
                  <c:v>2001</c:v>
                </c:pt>
                <c:pt idx="1">
                  <c:v>2001</c:v>
                </c:pt>
                <c:pt idx="2">
                  <c:v>2001</c:v>
                </c:pt>
                <c:pt idx="3">
                  <c:v>2001</c:v>
                </c:pt>
                <c:pt idx="4">
                  <c:v>2001</c:v>
                </c:pt>
                <c:pt idx="5">
                  <c:v>2001</c:v>
                </c:pt>
                <c:pt idx="6">
                  <c:v>2001</c:v>
                </c:pt>
                <c:pt idx="7">
                  <c:v>2001</c:v>
                </c:pt>
                <c:pt idx="8">
                  <c:v>2001</c:v>
                </c:pt>
                <c:pt idx="9">
                  <c:v>2001</c:v>
                </c:pt>
                <c:pt idx="10">
                  <c:v>2001</c:v>
                </c:pt>
                <c:pt idx="11">
                  <c:v>2001</c:v>
                </c:pt>
                <c:pt idx="12">
                  <c:v>2002</c:v>
                </c:pt>
                <c:pt idx="13">
                  <c:v>2002</c:v>
                </c:pt>
                <c:pt idx="14">
                  <c:v>2002</c:v>
                </c:pt>
                <c:pt idx="15">
                  <c:v>2002</c:v>
                </c:pt>
                <c:pt idx="16">
                  <c:v>2002</c:v>
                </c:pt>
                <c:pt idx="17">
                  <c:v>2002</c:v>
                </c:pt>
                <c:pt idx="18">
                  <c:v>2002</c:v>
                </c:pt>
                <c:pt idx="19">
                  <c:v>2002</c:v>
                </c:pt>
                <c:pt idx="20">
                  <c:v>2002</c:v>
                </c:pt>
                <c:pt idx="21">
                  <c:v>2002</c:v>
                </c:pt>
                <c:pt idx="22">
                  <c:v>2002</c:v>
                </c:pt>
                <c:pt idx="23">
                  <c:v>2002</c:v>
                </c:pt>
                <c:pt idx="24">
                  <c:v>2003</c:v>
                </c:pt>
                <c:pt idx="25">
                  <c:v>2003</c:v>
                </c:pt>
                <c:pt idx="26">
                  <c:v>2003</c:v>
                </c:pt>
                <c:pt idx="27">
                  <c:v>2003</c:v>
                </c:pt>
                <c:pt idx="28">
                  <c:v>2003</c:v>
                </c:pt>
                <c:pt idx="29">
                  <c:v>2003</c:v>
                </c:pt>
                <c:pt idx="30">
                  <c:v>2003</c:v>
                </c:pt>
                <c:pt idx="31">
                  <c:v>2003</c:v>
                </c:pt>
                <c:pt idx="32">
                  <c:v>2003</c:v>
                </c:pt>
                <c:pt idx="33">
                  <c:v>2003</c:v>
                </c:pt>
                <c:pt idx="34">
                  <c:v>2003</c:v>
                </c:pt>
                <c:pt idx="35">
                  <c:v>2003</c:v>
                </c:pt>
                <c:pt idx="36">
                  <c:v>2004</c:v>
                </c:pt>
                <c:pt idx="37">
                  <c:v>2004</c:v>
                </c:pt>
                <c:pt idx="38">
                  <c:v>2004</c:v>
                </c:pt>
                <c:pt idx="39">
                  <c:v>2004</c:v>
                </c:pt>
                <c:pt idx="40">
                  <c:v>2004</c:v>
                </c:pt>
                <c:pt idx="41">
                  <c:v>2004</c:v>
                </c:pt>
                <c:pt idx="42">
                  <c:v>2004</c:v>
                </c:pt>
                <c:pt idx="43">
                  <c:v>2004</c:v>
                </c:pt>
                <c:pt idx="44">
                  <c:v>2004</c:v>
                </c:pt>
                <c:pt idx="45">
                  <c:v>2004</c:v>
                </c:pt>
                <c:pt idx="46">
                  <c:v>2004</c:v>
                </c:pt>
                <c:pt idx="47">
                  <c:v>2004</c:v>
                </c:pt>
                <c:pt idx="48">
                  <c:v>2005</c:v>
                </c:pt>
                <c:pt idx="49">
                  <c:v>2005</c:v>
                </c:pt>
                <c:pt idx="50">
                  <c:v>2005</c:v>
                </c:pt>
                <c:pt idx="51">
                  <c:v>2005</c:v>
                </c:pt>
                <c:pt idx="52">
                  <c:v>2005</c:v>
                </c:pt>
                <c:pt idx="53">
                  <c:v>2005</c:v>
                </c:pt>
                <c:pt idx="54">
                  <c:v>2005</c:v>
                </c:pt>
                <c:pt idx="55">
                  <c:v>2005</c:v>
                </c:pt>
                <c:pt idx="56">
                  <c:v>2005</c:v>
                </c:pt>
                <c:pt idx="57">
                  <c:v>2005</c:v>
                </c:pt>
                <c:pt idx="58">
                  <c:v>2005</c:v>
                </c:pt>
                <c:pt idx="59">
                  <c:v>2005</c:v>
                </c:pt>
                <c:pt idx="60">
                  <c:v>2006</c:v>
                </c:pt>
                <c:pt idx="61">
                  <c:v>2006</c:v>
                </c:pt>
                <c:pt idx="62">
                  <c:v>2006</c:v>
                </c:pt>
                <c:pt idx="63">
                  <c:v>2006</c:v>
                </c:pt>
                <c:pt idx="64">
                  <c:v>2006</c:v>
                </c:pt>
                <c:pt idx="65">
                  <c:v>2006</c:v>
                </c:pt>
                <c:pt idx="66">
                  <c:v>2006</c:v>
                </c:pt>
                <c:pt idx="67">
                  <c:v>2006</c:v>
                </c:pt>
                <c:pt idx="68">
                  <c:v>2006</c:v>
                </c:pt>
                <c:pt idx="69">
                  <c:v>2006</c:v>
                </c:pt>
                <c:pt idx="70">
                  <c:v>2006</c:v>
                </c:pt>
                <c:pt idx="71">
                  <c:v>2006</c:v>
                </c:pt>
                <c:pt idx="72">
                  <c:v>2007</c:v>
                </c:pt>
                <c:pt idx="73">
                  <c:v>2007</c:v>
                </c:pt>
                <c:pt idx="74">
                  <c:v>2007</c:v>
                </c:pt>
                <c:pt idx="75">
                  <c:v>2007</c:v>
                </c:pt>
                <c:pt idx="76">
                  <c:v>2007</c:v>
                </c:pt>
                <c:pt idx="77">
                  <c:v>2007</c:v>
                </c:pt>
                <c:pt idx="78">
                  <c:v>2007</c:v>
                </c:pt>
                <c:pt idx="79">
                  <c:v>2007</c:v>
                </c:pt>
                <c:pt idx="80">
                  <c:v>2007</c:v>
                </c:pt>
                <c:pt idx="81">
                  <c:v>2007</c:v>
                </c:pt>
                <c:pt idx="82">
                  <c:v>2007</c:v>
                </c:pt>
                <c:pt idx="83">
                  <c:v>2007</c:v>
                </c:pt>
                <c:pt idx="84">
                  <c:v>2008</c:v>
                </c:pt>
                <c:pt idx="85">
                  <c:v>2008</c:v>
                </c:pt>
                <c:pt idx="86">
                  <c:v>2008</c:v>
                </c:pt>
                <c:pt idx="87">
                  <c:v>2008</c:v>
                </c:pt>
                <c:pt idx="88">
                  <c:v>2008</c:v>
                </c:pt>
                <c:pt idx="89">
                  <c:v>2008</c:v>
                </c:pt>
                <c:pt idx="90">
                  <c:v>2008</c:v>
                </c:pt>
                <c:pt idx="91">
                  <c:v>2008</c:v>
                </c:pt>
                <c:pt idx="92">
                  <c:v>2008</c:v>
                </c:pt>
                <c:pt idx="93">
                  <c:v>2008</c:v>
                </c:pt>
                <c:pt idx="94">
                  <c:v>2008</c:v>
                </c:pt>
                <c:pt idx="95">
                  <c:v>2008</c:v>
                </c:pt>
                <c:pt idx="96">
                  <c:v>2009</c:v>
                </c:pt>
                <c:pt idx="97">
                  <c:v>2009</c:v>
                </c:pt>
                <c:pt idx="98">
                  <c:v>2009</c:v>
                </c:pt>
                <c:pt idx="99">
                  <c:v>2009</c:v>
                </c:pt>
                <c:pt idx="100">
                  <c:v>2009</c:v>
                </c:pt>
                <c:pt idx="101">
                  <c:v>2009</c:v>
                </c:pt>
                <c:pt idx="102">
                  <c:v>2009</c:v>
                </c:pt>
                <c:pt idx="103">
                  <c:v>2009</c:v>
                </c:pt>
                <c:pt idx="104">
                  <c:v>2009</c:v>
                </c:pt>
                <c:pt idx="105">
                  <c:v>2009</c:v>
                </c:pt>
                <c:pt idx="106">
                  <c:v>2009</c:v>
                </c:pt>
                <c:pt idx="107">
                  <c:v>2009</c:v>
                </c:pt>
                <c:pt idx="108">
                  <c:v>2010</c:v>
                </c:pt>
                <c:pt idx="109">
                  <c:v>2010</c:v>
                </c:pt>
                <c:pt idx="110">
                  <c:v>2010</c:v>
                </c:pt>
                <c:pt idx="111">
                  <c:v>2010</c:v>
                </c:pt>
                <c:pt idx="112">
                  <c:v>2010</c:v>
                </c:pt>
                <c:pt idx="113">
                  <c:v>2010</c:v>
                </c:pt>
                <c:pt idx="114">
                  <c:v>2010</c:v>
                </c:pt>
                <c:pt idx="115">
                  <c:v>2010</c:v>
                </c:pt>
                <c:pt idx="116">
                  <c:v>2010</c:v>
                </c:pt>
                <c:pt idx="117">
                  <c:v>2010</c:v>
                </c:pt>
                <c:pt idx="118">
                  <c:v>2010</c:v>
                </c:pt>
                <c:pt idx="119">
                  <c:v>2010</c:v>
                </c:pt>
                <c:pt idx="120">
                  <c:v>2011</c:v>
                </c:pt>
                <c:pt idx="121">
                  <c:v>2011</c:v>
                </c:pt>
                <c:pt idx="122">
                  <c:v>2011</c:v>
                </c:pt>
                <c:pt idx="123">
                  <c:v>2011</c:v>
                </c:pt>
                <c:pt idx="124">
                  <c:v>2011</c:v>
                </c:pt>
                <c:pt idx="125">
                  <c:v>2011</c:v>
                </c:pt>
                <c:pt idx="126">
                  <c:v>2011</c:v>
                </c:pt>
                <c:pt idx="127">
                  <c:v>2011</c:v>
                </c:pt>
                <c:pt idx="128">
                  <c:v>2011</c:v>
                </c:pt>
                <c:pt idx="129">
                  <c:v>2011</c:v>
                </c:pt>
                <c:pt idx="130">
                  <c:v>2011</c:v>
                </c:pt>
                <c:pt idx="131">
                  <c:v>2011</c:v>
                </c:pt>
                <c:pt idx="132">
                  <c:v>2012</c:v>
                </c:pt>
                <c:pt idx="133">
                  <c:v>2012</c:v>
                </c:pt>
                <c:pt idx="134">
                  <c:v>2012</c:v>
                </c:pt>
                <c:pt idx="135">
                  <c:v>2012</c:v>
                </c:pt>
                <c:pt idx="136">
                  <c:v>2012</c:v>
                </c:pt>
                <c:pt idx="137">
                  <c:v>2012</c:v>
                </c:pt>
                <c:pt idx="138">
                  <c:v>2012</c:v>
                </c:pt>
                <c:pt idx="139">
                  <c:v>2012</c:v>
                </c:pt>
                <c:pt idx="140">
                  <c:v>2012</c:v>
                </c:pt>
                <c:pt idx="141">
                  <c:v>2012</c:v>
                </c:pt>
                <c:pt idx="142">
                  <c:v>2012</c:v>
                </c:pt>
                <c:pt idx="143">
                  <c:v>2012</c:v>
                </c:pt>
                <c:pt idx="144">
                  <c:v>2013</c:v>
                </c:pt>
                <c:pt idx="145">
                  <c:v>2013</c:v>
                </c:pt>
                <c:pt idx="146">
                  <c:v>2013</c:v>
                </c:pt>
                <c:pt idx="147">
                  <c:v>2013</c:v>
                </c:pt>
                <c:pt idx="148">
                  <c:v>2013</c:v>
                </c:pt>
                <c:pt idx="149">
                  <c:v>2013</c:v>
                </c:pt>
                <c:pt idx="150">
                  <c:v>2013</c:v>
                </c:pt>
                <c:pt idx="151">
                  <c:v>2013</c:v>
                </c:pt>
                <c:pt idx="152">
                  <c:v>2013</c:v>
                </c:pt>
                <c:pt idx="153">
                  <c:v>2013</c:v>
                </c:pt>
                <c:pt idx="154">
                  <c:v>2013</c:v>
                </c:pt>
                <c:pt idx="155">
                  <c:v>2013</c:v>
                </c:pt>
                <c:pt idx="156">
                  <c:v>2014</c:v>
                </c:pt>
                <c:pt idx="157">
                  <c:v>2014</c:v>
                </c:pt>
                <c:pt idx="158">
                  <c:v>2014</c:v>
                </c:pt>
                <c:pt idx="159">
                  <c:v>2014</c:v>
                </c:pt>
                <c:pt idx="160">
                  <c:v>2014</c:v>
                </c:pt>
                <c:pt idx="161">
                  <c:v>2014</c:v>
                </c:pt>
                <c:pt idx="162">
                  <c:v>2014</c:v>
                </c:pt>
                <c:pt idx="163">
                  <c:v>2014</c:v>
                </c:pt>
                <c:pt idx="164">
                  <c:v>2014</c:v>
                </c:pt>
                <c:pt idx="165">
                  <c:v>2014</c:v>
                </c:pt>
                <c:pt idx="166">
                  <c:v>2014</c:v>
                </c:pt>
                <c:pt idx="167">
                  <c:v>2014</c:v>
                </c:pt>
                <c:pt idx="168">
                  <c:v>2015</c:v>
                </c:pt>
                <c:pt idx="169">
                  <c:v>2015</c:v>
                </c:pt>
                <c:pt idx="170">
                  <c:v>2015</c:v>
                </c:pt>
                <c:pt idx="171">
                  <c:v>2015</c:v>
                </c:pt>
                <c:pt idx="172">
                  <c:v>2015</c:v>
                </c:pt>
                <c:pt idx="173">
                  <c:v>2015</c:v>
                </c:pt>
                <c:pt idx="174">
                  <c:v>2015</c:v>
                </c:pt>
                <c:pt idx="175">
                  <c:v>2015</c:v>
                </c:pt>
                <c:pt idx="176">
                  <c:v>2015</c:v>
                </c:pt>
                <c:pt idx="177">
                  <c:v>2015</c:v>
                </c:pt>
                <c:pt idx="178">
                  <c:v>2015</c:v>
                </c:pt>
                <c:pt idx="179">
                  <c:v>2015</c:v>
                </c:pt>
                <c:pt idx="180">
                  <c:v>2016</c:v>
                </c:pt>
                <c:pt idx="181">
                  <c:v>2016</c:v>
                </c:pt>
                <c:pt idx="182">
                  <c:v>2016</c:v>
                </c:pt>
                <c:pt idx="183">
                  <c:v>2016</c:v>
                </c:pt>
                <c:pt idx="184">
                  <c:v>2016</c:v>
                </c:pt>
                <c:pt idx="185">
                  <c:v>2016</c:v>
                </c:pt>
                <c:pt idx="186">
                  <c:v>2016</c:v>
                </c:pt>
                <c:pt idx="187">
                  <c:v>2016</c:v>
                </c:pt>
                <c:pt idx="188">
                  <c:v>2016</c:v>
                </c:pt>
                <c:pt idx="189">
                  <c:v>2016</c:v>
                </c:pt>
                <c:pt idx="190">
                  <c:v>2016</c:v>
                </c:pt>
                <c:pt idx="191">
                  <c:v>2016</c:v>
                </c:pt>
                <c:pt idx="192">
                  <c:v>2017</c:v>
                </c:pt>
                <c:pt idx="193">
                  <c:v>2017</c:v>
                </c:pt>
                <c:pt idx="194">
                  <c:v>2017</c:v>
                </c:pt>
                <c:pt idx="195">
                  <c:v>2017</c:v>
                </c:pt>
                <c:pt idx="196">
                  <c:v>2017</c:v>
                </c:pt>
                <c:pt idx="197">
                  <c:v>2017</c:v>
                </c:pt>
                <c:pt idx="198">
                  <c:v>2017</c:v>
                </c:pt>
                <c:pt idx="199">
                  <c:v>2017</c:v>
                </c:pt>
                <c:pt idx="200">
                  <c:v>2017</c:v>
                </c:pt>
                <c:pt idx="201">
                  <c:v>2017</c:v>
                </c:pt>
                <c:pt idx="202">
                  <c:v>2017</c:v>
                </c:pt>
                <c:pt idx="203">
                  <c:v>2017</c:v>
                </c:pt>
                <c:pt idx="204">
                  <c:v>2018</c:v>
                </c:pt>
                <c:pt idx="205">
                  <c:v>2018</c:v>
                </c:pt>
                <c:pt idx="206">
                  <c:v>2018</c:v>
                </c:pt>
                <c:pt idx="207">
                  <c:v>2018</c:v>
                </c:pt>
                <c:pt idx="208">
                  <c:v>2018</c:v>
                </c:pt>
                <c:pt idx="209">
                  <c:v>2018</c:v>
                </c:pt>
                <c:pt idx="210">
                  <c:v>2018</c:v>
                </c:pt>
                <c:pt idx="211">
                  <c:v>2018</c:v>
                </c:pt>
                <c:pt idx="212">
                  <c:v>2018</c:v>
                </c:pt>
                <c:pt idx="213">
                  <c:v>2018</c:v>
                </c:pt>
                <c:pt idx="214">
                  <c:v>2018</c:v>
                </c:pt>
                <c:pt idx="215">
                  <c:v>2018</c:v>
                </c:pt>
                <c:pt idx="216">
                  <c:v>2019</c:v>
                </c:pt>
                <c:pt idx="217">
                  <c:v>2019</c:v>
                </c:pt>
                <c:pt idx="218">
                  <c:v>2019</c:v>
                </c:pt>
                <c:pt idx="219">
                  <c:v>2019</c:v>
                </c:pt>
                <c:pt idx="220">
                  <c:v>2019</c:v>
                </c:pt>
                <c:pt idx="221">
                  <c:v>2019</c:v>
                </c:pt>
                <c:pt idx="222">
                  <c:v>2019</c:v>
                </c:pt>
                <c:pt idx="223">
                  <c:v>2019</c:v>
                </c:pt>
                <c:pt idx="224">
                  <c:v>2019</c:v>
                </c:pt>
                <c:pt idx="225">
                  <c:v>2019</c:v>
                </c:pt>
                <c:pt idx="226">
                  <c:v>2019</c:v>
                </c:pt>
                <c:pt idx="227">
                  <c:v>2019</c:v>
                </c:pt>
                <c:pt idx="228">
                  <c:v>2020</c:v>
                </c:pt>
                <c:pt idx="229">
                  <c:v>2020</c:v>
                </c:pt>
                <c:pt idx="230">
                  <c:v>2020</c:v>
                </c:pt>
                <c:pt idx="231">
                  <c:v>2020</c:v>
                </c:pt>
                <c:pt idx="232">
                  <c:v>2020</c:v>
                </c:pt>
                <c:pt idx="233">
                  <c:v>2020</c:v>
                </c:pt>
                <c:pt idx="234">
                  <c:v>2020</c:v>
                </c:pt>
                <c:pt idx="235">
                  <c:v>2020</c:v>
                </c:pt>
                <c:pt idx="236">
                  <c:v>2020</c:v>
                </c:pt>
                <c:pt idx="237">
                  <c:v>2020</c:v>
                </c:pt>
                <c:pt idx="238">
                  <c:v>2020</c:v>
                </c:pt>
                <c:pt idx="239">
                  <c:v>2020</c:v>
                </c:pt>
                <c:pt idx="240">
                  <c:v>2021</c:v>
                </c:pt>
                <c:pt idx="241">
                  <c:v>2021</c:v>
                </c:pt>
                <c:pt idx="242">
                  <c:v>2021</c:v>
                </c:pt>
                <c:pt idx="243">
                  <c:v>2021</c:v>
                </c:pt>
                <c:pt idx="244">
                  <c:v>2021</c:v>
                </c:pt>
                <c:pt idx="245">
                  <c:v>2021</c:v>
                </c:pt>
                <c:pt idx="246">
                  <c:v>2021</c:v>
                </c:pt>
                <c:pt idx="247">
                  <c:v>2021</c:v>
                </c:pt>
                <c:pt idx="248">
                  <c:v>2021</c:v>
                </c:pt>
                <c:pt idx="249">
                  <c:v>2021</c:v>
                </c:pt>
                <c:pt idx="250">
                  <c:v>2021</c:v>
                </c:pt>
                <c:pt idx="251">
                  <c:v>2021</c:v>
                </c:pt>
                <c:pt idx="252">
                  <c:v>2022</c:v>
                </c:pt>
                <c:pt idx="253">
                  <c:v>2022</c:v>
                </c:pt>
                <c:pt idx="254">
                  <c:v>2022</c:v>
                </c:pt>
                <c:pt idx="255">
                  <c:v>2022</c:v>
                </c:pt>
                <c:pt idx="256">
                  <c:v>2022</c:v>
                </c:pt>
                <c:pt idx="257">
                  <c:v>2022</c:v>
                </c:pt>
                <c:pt idx="258">
                  <c:v>2022</c:v>
                </c:pt>
                <c:pt idx="259">
                  <c:v>2022</c:v>
                </c:pt>
                <c:pt idx="260">
                  <c:v>2022</c:v>
                </c:pt>
                <c:pt idx="261">
                  <c:v>2022</c:v>
                </c:pt>
                <c:pt idx="262">
                  <c:v>2022</c:v>
                </c:pt>
                <c:pt idx="263">
                  <c:v>2022</c:v>
                </c:pt>
                <c:pt idx="264">
                  <c:v>2023</c:v>
                </c:pt>
                <c:pt idx="265">
                  <c:v>2023</c:v>
                </c:pt>
                <c:pt idx="266">
                  <c:v>2023</c:v>
                </c:pt>
                <c:pt idx="267">
                  <c:v>2023</c:v>
                </c:pt>
                <c:pt idx="268">
                  <c:v>2023</c:v>
                </c:pt>
                <c:pt idx="269">
                  <c:v>2023</c:v>
                </c:pt>
              </c:numCache>
            </c:numRef>
          </c:cat>
          <c:val>
            <c:numRef>
              <c:f>Sheet1!$E$2:$E$272</c:f>
              <c:numCache>
                <c:formatCode>General</c:formatCode>
                <c:ptCount val="271"/>
                <c:pt idx="0">
                  <c:v>3.1</c:v>
                </c:pt>
                <c:pt idx="1">
                  <c:v>2.5</c:v>
                </c:pt>
                <c:pt idx="2">
                  <c:v>2.8</c:v>
                </c:pt>
                <c:pt idx="3">
                  <c:v>2.9</c:v>
                </c:pt>
                <c:pt idx="4">
                  <c:v>2.4</c:v>
                </c:pt>
                <c:pt idx="5">
                  <c:v>2.2999999999999998</c:v>
                </c:pt>
                <c:pt idx="6">
                  <c:v>2.2999999999999998</c:v>
                </c:pt>
                <c:pt idx="7">
                  <c:v>2.2000000000000002</c:v>
                </c:pt>
                <c:pt idx="8">
                  <c:v>2.1</c:v>
                </c:pt>
                <c:pt idx="9">
                  <c:v>2.2000000000000002</c:v>
                </c:pt>
                <c:pt idx="10">
                  <c:v>2.4</c:v>
                </c:pt>
                <c:pt idx="11">
                  <c:v>2.1</c:v>
                </c:pt>
                <c:pt idx="12">
                  <c:v>2.2000000000000002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2.2000000000000002</c:v>
                </c:pt>
                <c:pt idx="16">
                  <c:v>2.2000000000000002</c:v>
                </c:pt>
                <c:pt idx="17">
                  <c:v>1.7</c:v>
                </c:pt>
                <c:pt idx="18">
                  <c:v>2</c:v>
                </c:pt>
                <c:pt idx="19">
                  <c:v>2.4</c:v>
                </c:pt>
                <c:pt idx="20">
                  <c:v>2.2000000000000002</c:v>
                </c:pt>
                <c:pt idx="21">
                  <c:v>1.8</c:v>
                </c:pt>
                <c:pt idx="22">
                  <c:v>1.8</c:v>
                </c:pt>
                <c:pt idx="23">
                  <c:v>2.2999999999999998</c:v>
                </c:pt>
                <c:pt idx="24">
                  <c:v>2.1</c:v>
                </c:pt>
                <c:pt idx="25">
                  <c:v>2.1</c:v>
                </c:pt>
                <c:pt idx="26">
                  <c:v>1.9</c:v>
                </c:pt>
                <c:pt idx="27">
                  <c:v>1.8</c:v>
                </c:pt>
                <c:pt idx="28">
                  <c:v>1.7</c:v>
                </c:pt>
                <c:pt idx="29">
                  <c:v>1.9</c:v>
                </c:pt>
                <c:pt idx="30">
                  <c:v>1.8</c:v>
                </c:pt>
                <c:pt idx="31">
                  <c:v>1.5</c:v>
                </c:pt>
                <c:pt idx="32">
                  <c:v>2</c:v>
                </c:pt>
                <c:pt idx="33">
                  <c:v>2.2000000000000002</c:v>
                </c:pt>
                <c:pt idx="34">
                  <c:v>1.7</c:v>
                </c:pt>
                <c:pt idx="35">
                  <c:v>1.6</c:v>
                </c:pt>
                <c:pt idx="36">
                  <c:v>1.5</c:v>
                </c:pt>
                <c:pt idx="37">
                  <c:v>1.9</c:v>
                </c:pt>
                <c:pt idx="38">
                  <c:v>2.2000000000000002</c:v>
                </c:pt>
                <c:pt idx="39">
                  <c:v>2.1</c:v>
                </c:pt>
                <c:pt idx="40">
                  <c:v>2</c:v>
                </c:pt>
                <c:pt idx="41">
                  <c:v>2.1</c:v>
                </c:pt>
                <c:pt idx="42">
                  <c:v>2</c:v>
                </c:pt>
                <c:pt idx="43">
                  <c:v>2.1</c:v>
                </c:pt>
                <c:pt idx="44">
                  <c:v>1.7</c:v>
                </c:pt>
                <c:pt idx="45">
                  <c:v>2.5</c:v>
                </c:pt>
                <c:pt idx="46">
                  <c:v>2.1</c:v>
                </c:pt>
                <c:pt idx="47">
                  <c:v>2.1</c:v>
                </c:pt>
                <c:pt idx="48">
                  <c:v>2.2000000000000002</c:v>
                </c:pt>
                <c:pt idx="49">
                  <c:v>2.1</c:v>
                </c:pt>
                <c:pt idx="50">
                  <c:v>2.2000000000000002</c:v>
                </c:pt>
                <c:pt idx="51">
                  <c:v>2.2999999999999998</c:v>
                </c:pt>
                <c:pt idx="52">
                  <c:v>2.1</c:v>
                </c:pt>
                <c:pt idx="53">
                  <c:v>2.5</c:v>
                </c:pt>
                <c:pt idx="54">
                  <c:v>1.9</c:v>
                </c:pt>
                <c:pt idx="55">
                  <c:v>2.5</c:v>
                </c:pt>
                <c:pt idx="56">
                  <c:v>2.9</c:v>
                </c:pt>
                <c:pt idx="57">
                  <c:v>2.2000000000000002</c:v>
                </c:pt>
                <c:pt idx="58">
                  <c:v>2.4</c:v>
                </c:pt>
                <c:pt idx="59">
                  <c:v>2.6</c:v>
                </c:pt>
                <c:pt idx="60">
                  <c:v>2.2000000000000002</c:v>
                </c:pt>
                <c:pt idx="61">
                  <c:v>2.4</c:v>
                </c:pt>
                <c:pt idx="62">
                  <c:v>2.1</c:v>
                </c:pt>
                <c:pt idx="63">
                  <c:v>2</c:v>
                </c:pt>
                <c:pt idx="64">
                  <c:v>2.5</c:v>
                </c:pt>
                <c:pt idx="65">
                  <c:v>2.7</c:v>
                </c:pt>
                <c:pt idx="66">
                  <c:v>2.4</c:v>
                </c:pt>
                <c:pt idx="67">
                  <c:v>2.2000000000000002</c:v>
                </c:pt>
                <c:pt idx="68">
                  <c:v>2.1</c:v>
                </c:pt>
                <c:pt idx="69">
                  <c:v>2.1</c:v>
                </c:pt>
                <c:pt idx="70">
                  <c:v>2.5</c:v>
                </c:pt>
                <c:pt idx="71">
                  <c:v>2.2999999999999998</c:v>
                </c:pt>
                <c:pt idx="72">
                  <c:v>2.1</c:v>
                </c:pt>
                <c:pt idx="73">
                  <c:v>2</c:v>
                </c:pt>
                <c:pt idx="74">
                  <c:v>2</c:v>
                </c:pt>
                <c:pt idx="75">
                  <c:v>1.8</c:v>
                </c:pt>
                <c:pt idx="76">
                  <c:v>2.2999999999999998</c:v>
                </c:pt>
                <c:pt idx="77">
                  <c:v>1.9</c:v>
                </c:pt>
                <c:pt idx="78">
                  <c:v>2.5</c:v>
                </c:pt>
                <c:pt idx="79">
                  <c:v>2.1</c:v>
                </c:pt>
                <c:pt idx="80">
                  <c:v>1.9</c:v>
                </c:pt>
                <c:pt idx="81">
                  <c:v>2.1</c:v>
                </c:pt>
                <c:pt idx="82">
                  <c:v>2</c:v>
                </c:pt>
                <c:pt idx="83">
                  <c:v>2</c:v>
                </c:pt>
                <c:pt idx="84">
                  <c:v>2.5</c:v>
                </c:pt>
                <c:pt idx="85">
                  <c:v>2.4</c:v>
                </c:pt>
                <c:pt idx="86">
                  <c:v>2.2999999999999998</c:v>
                </c:pt>
                <c:pt idx="87">
                  <c:v>2.1</c:v>
                </c:pt>
                <c:pt idx="88">
                  <c:v>2.2000000000000002</c:v>
                </c:pt>
                <c:pt idx="89">
                  <c:v>2</c:v>
                </c:pt>
                <c:pt idx="90">
                  <c:v>2.1</c:v>
                </c:pt>
                <c:pt idx="91">
                  <c:v>2.1</c:v>
                </c:pt>
                <c:pt idx="92">
                  <c:v>1.9</c:v>
                </c:pt>
                <c:pt idx="93">
                  <c:v>2</c:v>
                </c:pt>
                <c:pt idx="94">
                  <c:v>1.7</c:v>
                </c:pt>
                <c:pt idx="95">
                  <c:v>1.8</c:v>
                </c:pt>
                <c:pt idx="96">
                  <c:v>1.2</c:v>
                </c:pt>
                <c:pt idx="97">
                  <c:v>1.6</c:v>
                </c:pt>
                <c:pt idx="98">
                  <c:v>1.6</c:v>
                </c:pt>
                <c:pt idx="99">
                  <c:v>1.9</c:v>
                </c:pt>
                <c:pt idx="100">
                  <c:v>1.2</c:v>
                </c:pt>
                <c:pt idx="101">
                  <c:v>1.4</c:v>
                </c:pt>
                <c:pt idx="102">
                  <c:v>1.3</c:v>
                </c:pt>
                <c:pt idx="103">
                  <c:v>1.7</c:v>
                </c:pt>
                <c:pt idx="104">
                  <c:v>1.4</c:v>
                </c:pt>
                <c:pt idx="105">
                  <c:v>1.3</c:v>
                </c:pt>
                <c:pt idx="106">
                  <c:v>2.2000000000000002</c:v>
                </c:pt>
                <c:pt idx="107">
                  <c:v>1.6</c:v>
                </c:pt>
                <c:pt idx="108">
                  <c:v>1</c:v>
                </c:pt>
                <c:pt idx="109">
                  <c:v>1.6</c:v>
                </c:pt>
                <c:pt idx="110">
                  <c:v>1.5</c:v>
                </c:pt>
                <c:pt idx="111">
                  <c:v>1.6</c:v>
                </c:pt>
                <c:pt idx="112">
                  <c:v>1.4</c:v>
                </c:pt>
                <c:pt idx="113">
                  <c:v>1.5</c:v>
                </c:pt>
                <c:pt idx="114">
                  <c:v>1.1000000000000001</c:v>
                </c:pt>
                <c:pt idx="115">
                  <c:v>1.4</c:v>
                </c:pt>
                <c:pt idx="116">
                  <c:v>1.5</c:v>
                </c:pt>
                <c:pt idx="117">
                  <c:v>1.5</c:v>
                </c:pt>
                <c:pt idx="118">
                  <c:v>1.7</c:v>
                </c:pt>
                <c:pt idx="119">
                  <c:v>1.4</c:v>
                </c:pt>
                <c:pt idx="120">
                  <c:v>1.5</c:v>
                </c:pt>
                <c:pt idx="121">
                  <c:v>1.4</c:v>
                </c:pt>
                <c:pt idx="122">
                  <c:v>1.5</c:v>
                </c:pt>
                <c:pt idx="123">
                  <c:v>1.4</c:v>
                </c:pt>
                <c:pt idx="124">
                  <c:v>1.2</c:v>
                </c:pt>
                <c:pt idx="125">
                  <c:v>1.4</c:v>
                </c:pt>
                <c:pt idx="126">
                  <c:v>1.4</c:v>
                </c:pt>
                <c:pt idx="127">
                  <c:v>1.6</c:v>
                </c:pt>
                <c:pt idx="128">
                  <c:v>1.5</c:v>
                </c:pt>
                <c:pt idx="129">
                  <c:v>1.5</c:v>
                </c:pt>
                <c:pt idx="130">
                  <c:v>1.3</c:v>
                </c:pt>
                <c:pt idx="131">
                  <c:v>1.6</c:v>
                </c:pt>
                <c:pt idx="132">
                  <c:v>1.5</c:v>
                </c:pt>
                <c:pt idx="133">
                  <c:v>1.8</c:v>
                </c:pt>
                <c:pt idx="134">
                  <c:v>1.5</c:v>
                </c:pt>
                <c:pt idx="135">
                  <c:v>1.4</c:v>
                </c:pt>
                <c:pt idx="136">
                  <c:v>1.4</c:v>
                </c:pt>
                <c:pt idx="137">
                  <c:v>1.4</c:v>
                </c:pt>
                <c:pt idx="138">
                  <c:v>1.5</c:v>
                </c:pt>
                <c:pt idx="139">
                  <c:v>1.2</c:v>
                </c:pt>
                <c:pt idx="140">
                  <c:v>1.4</c:v>
                </c:pt>
                <c:pt idx="141">
                  <c:v>1.2</c:v>
                </c:pt>
                <c:pt idx="142">
                  <c:v>1.4</c:v>
                </c:pt>
                <c:pt idx="143">
                  <c:v>1.2</c:v>
                </c:pt>
                <c:pt idx="144">
                  <c:v>1.3</c:v>
                </c:pt>
                <c:pt idx="145">
                  <c:v>1.4</c:v>
                </c:pt>
                <c:pt idx="146">
                  <c:v>1.4</c:v>
                </c:pt>
                <c:pt idx="147">
                  <c:v>1.7</c:v>
                </c:pt>
                <c:pt idx="148">
                  <c:v>1.5</c:v>
                </c:pt>
                <c:pt idx="149">
                  <c:v>1.3</c:v>
                </c:pt>
                <c:pt idx="150">
                  <c:v>1.5</c:v>
                </c:pt>
                <c:pt idx="151">
                  <c:v>1.4</c:v>
                </c:pt>
                <c:pt idx="152">
                  <c:v>1.4</c:v>
                </c:pt>
                <c:pt idx="153">
                  <c:v>1.4</c:v>
                </c:pt>
                <c:pt idx="154">
                  <c:v>1.4</c:v>
                </c:pt>
                <c:pt idx="155">
                  <c:v>1.7</c:v>
                </c:pt>
                <c:pt idx="156">
                  <c:v>1.5</c:v>
                </c:pt>
                <c:pt idx="157">
                  <c:v>1.4</c:v>
                </c:pt>
                <c:pt idx="158">
                  <c:v>1.6</c:v>
                </c:pt>
                <c:pt idx="159">
                  <c:v>1.4</c:v>
                </c:pt>
                <c:pt idx="160">
                  <c:v>1.6</c:v>
                </c:pt>
                <c:pt idx="161">
                  <c:v>1.5</c:v>
                </c:pt>
                <c:pt idx="162">
                  <c:v>1.8</c:v>
                </c:pt>
                <c:pt idx="163">
                  <c:v>1.8</c:v>
                </c:pt>
                <c:pt idx="164">
                  <c:v>1.9</c:v>
                </c:pt>
                <c:pt idx="165">
                  <c:v>2</c:v>
                </c:pt>
                <c:pt idx="166">
                  <c:v>1.7</c:v>
                </c:pt>
                <c:pt idx="167">
                  <c:v>1.7</c:v>
                </c:pt>
                <c:pt idx="168">
                  <c:v>2</c:v>
                </c:pt>
                <c:pt idx="169">
                  <c:v>2.8</c:v>
                </c:pt>
                <c:pt idx="170">
                  <c:v>1.7</c:v>
                </c:pt>
                <c:pt idx="171">
                  <c:v>1.5</c:v>
                </c:pt>
                <c:pt idx="172">
                  <c:v>1.9</c:v>
                </c:pt>
                <c:pt idx="173">
                  <c:v>1.9</c:v>
                </c:pt>
                <c:pt idx="174">
                  <c:v>1.7</c:v>
                </c:pt>
                <c:pt idx="175">
                  <c:v>1.7</c:v>
                </c:pt>
                <c:pt idx="176">
                  <c:v>1.6</c:v>
                </c:pt>
                <c:pt idx="177">
                  <c:v>1.8</c:v>
                </c:pt>
                <c:pt idx="178">
                  <c:v>2</c:v>
                </c:pt>
                <c:pt idx="179">
                  <c:v>1.9</c:v>
                </c:pt>
                <c:pt idx="180">
                  <c:v>1.6</c:v>
                </c:pt>
                <c:pt idx="181">
                  <c:v>1.6</c:v>
                </c:pt>
                <c:pt idx="182">
                  <c:v>1.8</c:v>
                </c:pt>
                <c:pt idx="183">
                  <c:v>1.8</c:v>
                </c:pt>
                <c:pt idx="184">
                  <c:v>1.5</c:v>
                </c:pt>
                <c:pt idx="185">
                  <c:v>1.9</c:v>
                </c:pt>
                <c:pt idx="186">
                  <c:v>2.2999999999999998</c:v>
                </c:pt>
                <c:pt idx="187">
                  <c:v>1.6</c:v>
                </c:pt>
                <c:pt idx="188">
                  <c:v>2</c:v>
                </c:pt>
                <c:pt idx="189">
                  <c:v>2</c:v>
                </c:pt>
                <c:pt idx="190">
                  <c:v>2.2000000000000002</c:v>
                </c:pt>
                <c:pt idx="191">
                  <c:v>2.1</c:v>
                </c:pt>
                <c:pt idx="192">
                  <c:v>2.2999999999999998</c:v>
                </c:pt>
                <c:pt idx="193">
                  <c:v>2.1</c:v>
                </c:pt>
                <c:pt idx="194">
                  <c:v>1.9</c:v>
                </c:pt>
                <c:pt idx="195">
                  <c:v>2</c:v>
                </c:pt>
                <c:pt idx="196">
                  <c:v>1.8</c:v>
                </c:pt>
                <c:pt idx="197">
                  <c:v>1.8</c:v>
                </c:pt>
                <c:pt idx="198">
                  <c:v>1.8</c:v>
                </c:pt>
                <c:pt idx="199">
                  <c:v>1.9</c:v>
                </c:pt>
                <c:pt idx="200">
                  <c:v>1.9</c:v>
                </c:pt>
                <c:pt idx="201">
                  <c:v>2.1</c:v>
                </c:pt>
                <c:pt idx="202">
                  <c:v>2</c:v>
                </c:pt>
                <c:pt idx="203">
                  <c:v>1.9</c:v>
                </c:pt>
                <c:pt idx="204">
                  <c:v>1.8</c:v>
                </c:pt>
                <c:pt idx="205">
                  <c:v>1.6</c:v>
                </c:pt>
                <c:pt idx="206">
                  <c:v>2.1</c:v>
                </c:pt>
                <c:pt idx="207">
                  <c:v>2.2999999999999998</c:v>
                </c:pt>
                <c:pt idx="208">
                  <c:v>2.2000000000000002</c:v>
                </c:pt>
                <c:pt idx="209">
                  <c:v>2.2999999999999998</c:v>
                </c:pt>
                <c:pt idx="210">
                  <c:v>1.9</c:v>
                </c:pt>
                <c:pt idx="211">
                  <c:v>2.1</c:v>
                </c:pt>
                <c:pt idx="212">
                  <c:v>2.1</c:v>
                </c:pt>
                <c:pt idx="213">
                  <c:v>1.8</c:v>
                </c:pt>
                <c:pt idx="214">
                  <c:v>1.8</c:v>
                </c:pt>
                <c:pt idx="215">
                  <c:v>1.9</c:v>
                </c:pt>
                <c:pt idx="216">
                  <c:v>2.2999999999999998</c:v>
                </c:pt>
                <c:pt idx="217">
                  <c:v>2.1</c:v>
                </c:pt>
                <c:pt idx="218">
                  <c:v>2.1</c:v>
                </c:pt>
                <c:pt idx="219">
                  <c:v>1.8</c:v>
                </c:pt>
                <c:pt idx="220">
                  <c:v>1.9</c:v>
                </c:pt>
                <c:pt idx="221">
                  <c:v>2</c:v>
                </c:pt>
                <c:pt idx="222">
                  <c:v>2.2999999999999998</c:v>
                </c:pt>
                <c:pt idx="223">
                  <c:v>2.1</c:v>
                </c:pt>
                <c:pt idx="224">
                  <c:v>2.2999999999999998</c:v>
                </c:pt>
                <c:pt idx="225">
                  <c:v>2.2000000000000002</c:v>
                </c:pt>
                <c:pt idx="226">
                  <c:v>1.9</c:v>
                </c:pt>
                <c:pt idx="227">
                  <c:v>2.2000000000000002</c:v>
                </c:pt>
                <c:pt idx="228">
                  <c:v>2.1</c:v>
                </c:pt>
                <c:pt idx="229">
                  <c:v>2.2000000000000002</c:v>
                </c:pt>
                <c:pt idx="230">
                  <c:v>1.8</c:v>
                </c:pt>
                <c:pt idx="231">
                  <c:v>1.3</c:v>
                </c:pt>
                <c:pt idx="232">
                  <c:v>1.8</c:v>
                </c:pt>
                <c:pt idx="233">
                  <c:v>1.5</c:v>
                </c:pt>
                <c:pt idx="234">
                  <c:v>2</c:v>
                </c:pt>
                <c:pt idx="235">
                  <c:v>1.7</c:v>
                </c:pt>
                <c:pt idx="236">
                  <c:v>1.7</c:v>
                </c:pt>
                <c:pt idx="237">
                  <c:v>1.8</c:v>
                </c:pt>
                <c:pt idx="238">
                  <c:v>1.7</c:v>
                </c:pt>
                <c:pt idx="239">
                  <c:v>1.8</c:v>
                </c:pt>
                <c:pt idx="240">
                  <c:v>1.4</c:v>
                </c:pt>
                <c:pt idx="241">
                  <c:v>1.9</c:v>
                </c:pt>
                <c:pt idx="242">
                  <c:v>1.8</c:v>
                </c:pt>
                <c:pt idx="243">
                  <c:v>2.1</c:v>
                </c:pt>
                <c:pt idx="244">
                  <c:v>2.2999999999999998</c:v>
                </c:pt>
                <c:pt idx="245">
                  <c:v>2.5</c:v>
                </c:pt>
                <c:pt idx="246">
                  <c:v>2.4</c:v>
                </c:pt>
                <c:pt idx="247">
                  <c:v>2.4</c:v>
                </c:pt>
                <c:pt idx="248">
                  <c:v>2.2999999999999998</c:v>
                </c:pt>
                <c:pt idx="249">
                  <c:v>2.6</c:v>
                </c:pt>
                <c:pt idx="250">
                  <c:v>2.7</c:v>
                </c:pt>
                <c:pt idx="251">
                  <c:v>2.2999999999999998</c:v>
                </c:pt>
                <c:pt idx="252">
                  <c:v>2.6</c:v>
                </c:pt>
                <c:pt idx="253">
                  <c:v>2.1</c:v>
                </c:pt>
                <c:pt idx="254">
                  <c:v>3.2</c:v>
                </c:pt>
                <c:pt idx="255">
                  <c:v>2.8</c:v>
                </c:pt>
                <c:pt idx="256">
                  <c:v>2.2000000000000002</c:v>
                </c:pt>
                <c:pt idx="257">
                  <c:v>2.4</c:v>
                </c:pt>
                <c:pt idx="258">
                  <c:v>2.2000000000000002</c:v>
                </c:pt>
                <c:pt idx="259">
                  <c:v>2.2000000000000002</c:v>
                </c:pt>
                <c:pt idx="260">
                  <c:v>2.2999999999999998</c:v>
                </c:pt>
                <c:pt idx="261">
                  <c:v>2.1</c:v>
                </c:pt>
                <c:pt idx="262">
                  <c:v>2.6</c:v>
                </c:pt>
                <c:pt idx="263">
                  <c:v>2.4</c:v>
                </c:pt>
                <c:pt idx="264">
                  <c:v>2.4</c:v>
                </c:pt>
                <c:pt idx="265">
                  <c:v>2.2000000000000002</c:v>
                </c:pt>
                <c:pt idx="266">
                  <c:v>2.2999999999999998</c:v>
                </c:pt>
                <c:pt idx="267">
                  <c:v>2.4</c:v>
                </c:pt>
                <c:pt idx="268">
                  <c:v>2.2000000000000002</c:v>
                </c:pt>
                <c:pt idx="269">
                  <c:v>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97E-479D-A5EE-36CEB8423E9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Job openings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Sheet1!$A$2:$A$272</c:f>
              <c:numCache>
                <c:formatCode>General</c:formatCode>
                <c:ptCount val="271"/>
                <c:pt idx="0">
                  <c:v>2001</c:v>
                </c:pt>
                <c:pt idx="1">
                  <c:v>2001</c:v>
                </c:pt>
                <c:pt idx="2">
                  <c:v>2001</c:v>
                </c:pt>
                <c:pt idx="3">
                  <c:v>2001</c:v>
                </c:pt>
                <c:pt idx="4">
                  <c:v>2001</c:v>
                </c:pt>
                <c:pt idx="5">
                  <c:v>2001</c:v>
                </c:pt>
                <c:pt idx="6">
                  <c:v>2001</c:v>
                </c:pt>
                <c:pt idx="7">
                  <c:v>2001</c:v>
                </c:pt>
                <c:pt idx="8">
                  <c:v>2001</c:v>
                </c:pt>
                <c:pt idx="9">
                  <c:v>2001</c:v>
                </c:pt>
                <c:pt idx="10">
                  <c:v>2001</c:v>
                </c:pt>
                <c:pt idx="11">
                  <c:v>2001</c:v>
                </c:pt>
                <c:pt idx="12">
                  <c:v>2002</c:v>
                </c:pt>
                <c:pt idx="13">
                  <c:v>2002</c:v>
                </c:pt>
                <c:pt idx="14">
                  <c:v>2002</c:v>
                </c:pt>
                <c:pt idx="15">
                  <c:v>2002</c:v>
                </c:pt>
                <c:pt idx="16">
                  <c:v>2002</c:v>
                </c:pt>
                <c:pt idx="17">
                  <c:v>2002</c:v>
                </c:pt>
                <c:pt idx="18">
                  <c:v>2002</c:v>
                </c:pt>
                <c:pt idx="19">
                  <c:v>2002</c:v>
                </c:pt>
                <c:pt idx="20">
                  <c:v>2002</c:v>
                </c:pt>
                <c:pt idx="21">
                  <c:v>2002</c:v>
                </c:pt>
                <c:pt idx="22">
                  <c:v>2002</c:v>
                </c:pt>
                <c:pt idx="23">
                  <c:v>2002</c:v>
                </c:pt>
                <c:pt idx="24">
                  <c:v>2003</c:v>
                </c:pt>
                <c:pt idx="25">
                  <c:v>2003</c:v>
                </c:pt>
                <c:pt idx="26">
                  <c:v>2003</c:v>
                </c:pt>
                <c:pt idx="27">
                  <c:v>2003</c:v>
                </c:pt>
                <c:pt idx="28">
                  <c:v>2003</c:v>
                </c:pt>
                <c:pt idx="29">
                  <c:v>2003</c:v>
                </c:pt>
                <c:pt idx="30">
                  <c:v>2003</c:v>
                </c:pt>
                <c:pt idx="31">
                  <c:v>2003</c:v>
                </c:pt>
                <c:pt idx="32">
                  <c:v>2003</c:v>
                </c:pt>
                <c:pt idx="33">
                  <c:v>2003</c:v>
                </c:pt>
                <c:pt idx="34">
                  <c:v>2003</c:v>
                </c:pt>
                <c:pt idx="35">
                  <c:v>2003</c:v>
                </c:pt>
                <c:pt idx="36">
                  <c:v>2004</c:v>
                </c:pt>
                <c:pt idx="37">
                  <c:v>2004</c:v>
                </c:pt>
                <c:pt idx="38">
                  <c:v>2004</c:v>
                </c:pt>
                <c:pt idx="39">
                  <c:v>2004</c:v>
                </c:pt>
                <c:pt idx="40">
                  <c:v>2004</c:v>
                </c:pt>
                <c:pt idx="41">
                  <c:v>2004</c:v>
                </c:pt>
                <c:pt idx="42">
                  <c:v>2004</c:v>
                </c:pt>
                <c:pt idx="43">
                  <c:v>2004</c:v>
                </c:pt>
                <c:pt idx="44">
                  <c:v>2004</c:v>
                </c:pt>
                <c:pt idx="45">
                  <c:v>2004</c:v>
                </c:pt>
                <c:pt idx="46">
                  <c:v>2004</c:v>
                </c:pt>
                <c:pt idx="47">
                  <c:v>2004</c:v>
                </c:pt>
                <c:pt idx="48">
                  <c:v>2005</c:v>
                </c:pt>
                <c:pt idx="49">
                  <c:v>2005</c:v>
                </c:pt>
                <c:pt idx="50">
                  <c:v>2005</c:v>
                </c:pt>
                <c:pt idx="51">
                  <c:v>2005</c:v>
                </c:pt>
                <c:pt idx="52">
                  <c:v>2005</c:v>
                </c:pt>
                <c:pt idx="53">
                  <c:v>2005</c:v>
                </c:pt>
                <c:pt idx="54">
                  <c:v>2005</c:v>
                </c:pt>
                <c:pt idx="55">
                  <c:v>2005</c:v>
                </c:pt>
                <c:pt idx="56">
                  <c:v>2005</c:v>
                </c:pt>
                <c:pt idx="57">
                  <c:v>2005</c:v>
                </c:pt>
                <c:pt idx="58">
                  <c:v>2005</c:v>
                </c:pt>
                <c:pt idx="59">
                  <c:v>2005</c:v>
                </c:pt>
                <c:pt idx="60">
                  <c:v>2006</c:v>
                </c:pt>
                <c:pt idx="61">
                  <c:v>2006</c:v>
                </c:pt>
                <c:pt idx="62">
                  <c:v>2006</c:v>
                </c:pt>
                <c:pt idx="63">
                  <c:v>2006</c:v>
                </c:pt>
                <c:pt idx="64">
                  <c:v>2006</c:v>
                </c:pt>
                <c:pt idx="65">
                  <c:v>2006</c:v>
                </c:pt>
                <c:pt idx="66">
                  <c:v>2006</c:v>
                </c:pt>
                <c:pt idx="67">
                  <c:v>2006</c:v>
                </c:pt>
                <c:pt idx="68">
                  <c:v>2006</c:v>
                </c:pt>
                <c:pt idx="69">
                  <c:v>2006</c:v>
                </c:pt>
                <c:pt idx="70">
                  <c:v>2006</c:v>
                </c:pt>
                <c:pt idx="71">
                  <c:v>2006</c:v>
                </c:pt>
                <c:pt idx="72">
                  <c:v>2007</c:v>
                </c:pt>
                <c:pt idx="73">
                  <c:v>2007</c:v>
                </c:pt>
                <c:pt idx="74">
                  <c:v>2007</c:v>
                </c:pt>
                <c:pt idx="75">
                  <c:v>2007</c:v>
                </c:pt>
                <c:pt idx="76">
                  <c:v>2007</c:v>
                </c:pt>
                <c:pt idx="77">
                  <c:v>2007</c:v>
                </c:pt>
                <c:pt idx="78">
                  <c:v>2007</c:v>
                </c:pt>
                <c:pt idx="79">
                  <c:v>2007</c:v>
                </c:pt>
                <c:pt idx="80">
                  <c:v>2007</c:v>
                </c:pt>
                <c:pt idx="81">
                  <c:v>2007</c:v>
                </c:pt>
                <c:pt idx="82">
                  <c:v>2007</c:v>
                </c:pt>
                <c:pt idx="83">
                  <c:v>2007</c:v>
                </c:pt>
                <c:pt idx="84">
                  <c:v>2008</c:v>
                </c:pt>
                <c:pt idx="85">
                  <c:v>2008</c:v>
                </c:pt>
                <c:pt idx="86">
                  <c:v>2008</c:v>
                </c:pt>
                <c:pt idx="87">
                  <c:v>2008</c:v>
                </c:pt>
                <c:pt idx="88">
                  <c:v>2008</c:v>
                </c:pt>
                <c:pt idx="89">
                  <c:v>2008</c:v>
                </c:pt>
                <c:pt idx="90">
                  <c:v>2008</c:v>
                </c:pt>
                <c:pt idx="91">
                  <c:v>2008</c:v>
                </c:pt>
                <c:pt idx="92">
                  <c:v>2008</c:v>
                </c:pt>
                <c:pt idx="93">
                  <c:v>2008</c:v>
                </c:pt>
                <c:pt idx="94">
                  <c:v>2008</c:v>
                </c:pt>
                <c:pt idx="95">
                  <c:v>2008</c:v>
                </c:pt>
                <c:pt idx="96">
                  <c:v>2009</c:v>
                </c:pt>
                <c:pt idx="97">
                  <c:v>2009</c:v>
                </c:pt>
                <c:pt idx="98">
                  <c:v>2009</c:v>
                </c:pt>
                <c:pt idx="99">
                  <c:v>2009</c:v>
                </c:pt>
                <c:pt idx="100">
                  <c:v>2009</c:v>
                </c:pt>
                <c:pt idx="101">
                  <c:v>2009</c:v>
                </c:pt>
                <c:pt idx="102">
                  <c:v>2009</c:v>
                </c:pt>
                <c:pt idx="103">
                  <c:v>2009</c:v>
                </c:pt>
                <c:pt idx="104">
                  <c:v>2009</c:v>
                </c:pt>
                <c:pt idx="105">
                  <c:v>2009</c:v>
                </c:pt>
                <c:pt idx="106">
                  <c:v>2009</c:v>
                </c:pt>
                <c:pt idx="107">
                  <c:v>2009</c:v>
                </c:pt>
                <c:pt idx="108">
                  <c:v>2010</c:v>
                </c:pt>
                <c:pt idx="109">
                  <c:v>2010</c:v>
                </c:pt>
                <c:pt idx="110">
                  <c:v>2010</c:v>
                </c:pt>
                <c:pt idx="111">
                  <c:v>2010</c:v>
                </c:pt>
                <c:pt idx="112">
                  <c:v>2010</c:v>
                </c:pt>
                <c:pt idx="113">
                  <c:v>2010</c:v>
                </c:pt>
                <c:pt idx="114">
                  <c:v>2010</c:v>
                </c:pt>
                <c:pt idx="115">
                  <c:v>2010</c:v>
                </c:pt>
                <c:pt idx="116">
                  <c:v>2010</c:v>
                </c:pt>
                <c:pt idx="117">
                  <c:v>2010</c:v>
                </c:pt>
                <c:pt idx="118">
                  <c:v>2010</c:v>
                </c:pt>
                <c:pt idx="119">
                  <c:v>2010</c:v>
                </c:pt>
                <c:pt idx="120">
                  <c:v>2011</c:v>
                </c:pt>
                <c:pt idx="121">
                  <c:v>2011</c:v>
                </c:pt>
                <c:pt idx="122">
                  <c:v>2011</c:v>
                </c:pt>
                <c:pt idx="123">
                  <c:v>2011</c:v>
                </c:pt>
                <c:pt idx="124">
                  <c:v>2011</c:v>
                </c:pt>
                <c:pt idx="125">
                  <c:v>2011</c:v>
                </c:pt>
                <c:pt idx="126">
                  <c:v>2011</c:v>
                </c:pt>
                <c:pt idx="127">
                  <c:v>2011</c:v>
                </c:pt>
                <c:pt idx="128">
                  <c:v>2011</c:v>
                </c:pt>
                <c:pt idx="129">
                  <c:v>2011</c:v>
                </c:pt>
                <c:pt idx="130">
                  <c:v>2011</c:v>
                </c:pt>
                <c:pt idx="131">
                  <c:v>2011</c:v>
                </c:pt>
                <c:pt idx="132">
                  <c:v>2012</c:v>
                </c:pt>
                <c:pt idx="133">
                  <c:v>2012</c:v>
                </c:pt>
                <c:pt idx="134">
                  <c:v>2012</c:v>
                </c:pt>
                <c:pt idx="135">
                  <c:v>2012</c:v>
                </c:pt>
                <c:pt idx="136">
                  <c:v>2012</c:v>
                </c:pt>
                <c:pt idx="137">
                  <c:v>2012</c:v>
                </c:pt>
                <c:pt idx="138">
                  <c:v>2012</c:v>
                </c:pt>
                <c:pt idx="139">
                  <c:v>2012</c:v>
                </c:pt>
                <c:pt idx="140">
                  <c:v>2012</c:v>
                </c:pt>
                <c:pt idx="141">
                  <c:v>2012</c:v>
                </c:pt>
                <c:pt idx="142">
                  <c:v>2012</c:v>
                </c:pt>
                <c:pt idx="143">
                  <c:v>2012</c:v>
                </c:pt>
                <c:pt idx="144">
                  <c:v>2013</c:v>
                </c:pt>
                <c:pt idx="145">
                  <c:v>2013</c:v>
                </c:pt>
                <c:pt idx="146">
                  <c:v>2013</c:v>
                </c:pt>
                <c:pt idx="147">
                  <c:v>2013</c:v>
                </c:pt>
                <c:pt idx="148">
                  <c:v>2013</c:v>
                </c:pt>
                <c:pt idx="149">
                  <c:v>2013</c:v>
                </c:pt>
                <c:pt idx="150">
                  <c:v>2013</c:v>
                </c:pt>
                <c:pt idx="151">
                  <c:v>2013</c:v>
                </c:pt>
                <c:pt idx="152">
                  <c:v>2013</c:v>
                </c:pt>
                <c:pt idx="153">
                  <c:v>2013</c:v>
                </c:pt>
                <c:pt idx="154">
                  <c:v>2013</c:v>
                </c:pt>
                <c:pt idx="155">
                  <c:v>2013</c:v>
                </c:pt>
                <c:pt idx="156">
                  <c:v>2014</c:v>
                </c:pt>
                <c:pt idx="157">
                  <c:v>2014</c:v>
                </c:pt>
                <c:pt idx="158">
                  <c:v>2014</c:v>
                </c:pt>
                <c:pt idx="159">
                  <c:v>2014</c:v>
                </c:pt>
                <c:pt idx="160">
                  <c:v>2014</c:v>
                </c:pt>
                <c:pt idx="161">
                  <c:v>2014</c:v>
                </c:pt>
                <c:pt idx="162">
                  <c:v>2014</c:v>
                </c:pt>
                <c:pt idx="163">
                  <c:v>2014</c:v>
                </c:pt>
                <c:pt idx="164">
                  <c:v>2014</c:v>
                </c:pt>
                <c:pt idx="165">
                  <c:v>2014</c:v>
                </c:pt>
                <c:pt idx="166">
                  <c:v>2014</c:v>
                </c:pt>
                <c:pt idx="167">
                  <c:v>2014</c:v>
                </c:pt>
                <c:pt idx="168">
                  <c:v>2015</c:v>
                </c:pt>
                <c:pt idx="169">
                  <c:v>2015</c:v>
                </c:pt>
                <c:pt idx="170">
                  <c:v>2015</c:v>
                </c:pt>
                <c:pt idx="171">
                  <c:v>2015</c:v>
                </c:pt>
                <c:pt idx="172">
                  <c:v>2015</c:v>
                </c:pt>
                <c:pt idx="173">
                  <c:v>2015</c:v>
                </c:pt>
                <c:pt idx="174">
                  <c:v>2015</c:v>
                </c:pt>
                <c:pt idx="175">
                  <c:v>2015</c:v>
                </c:pt>
                <c:pt idx="176">
                  <c:v>2015</c:v>
                </c:pt>
                <c:pt idx="177">
                  <c:v>2015</c:v>
                </c:pt>
                <c:pt idx="178">
                  <c:v>2015</c:v>
                </c:pt>
                <c:pt idx="179">
                  <c:v>2015</c:v>
                </c:pt>
                <c:pt idx="180">
                  <c:v>2016</c:v>
                </c:pt>
                <c:pt idx="181">
                  <c:v>2016</c:v>
                </c:pt>
                <c:pt idx="182">
                  <c:v>2016</c:v>
                </c:pt>
                <c:pt idx="183">
                  <c:v>2016</c:v>
                </c:pt>
                <c:pt idx="184">
                  <c:v>2016</c:v>
                </c:pt>
                <c:pt idx="185">
                  <c:v>2016</c:v>
                </c:pt>
                <c:pt idx="186">
                  <c:v>2016</c:v>
                </c:pt>
                <c:pt idx="187">
                  <c:v>2016</c:v>
                </c:pt>
                <c:pt idx="188">
                  <c:v>2016</c:v>
                </c:pt>
                <c:pt idx="189">
                  <c:v>2016</c:v>
                </c:pt>
                <c:pt idx="190">
                  <c:v>2016</c:v>
                </c:pt>
                <c:pt idx="191">
                  <c:v>2016</c:v>
                </c:pt>
                <c:pt idx="192">
                  <c:v>2017</c:v>
                </c:pt>
                <c:pt idx="193">
                  <c:v>2017</c:v>
                </c:pt>
                <c:pt idx="194">
                  <c:v>2017</c:v>
                </c:pt>
                <c:pt idx="195">
                  <c:v>2017</c:v>
                </c:pt>
                <c:pt idx="196">
                  <c:v>2017</c:v>
                </c:pt>
                <c:pt idx="197">
                  <c:v>2017</c:v>
                </c:pt>
                <c:pt idx="198">
                  <c:v>2017</c:v>
                </c:pt>
                <c:pt idx="199">
                  <c:v>2017</c:v>
                </c:pt>
                <c:pt idx="200">
                  <c:v>2017</c:v>
                </c:pt>
                <c:pt idx="201">
                  <c:v>2017</c:v>
                </c:pt>
                <c:pt idx="202">
                  <c:v>2017</c:v>
                </c:pt>
                <c:pt idx="203">
                  <c:v>2017</c:v>
                </c:pt>
                <c:pt idx="204">
                  <c:v>2018</c:v>
                </c:pt>
                <c:pt idx="205">
                  <c:v>2018</c:v>
                </c:pt>
                <c:pt idx="206">
                  <c:v>2018</c:v>
                </c:pt>
                <c:pt idx="207">
                  <c:v>2018</c:v>
                </c:pt>
                <c:pt idx="208">
                  <c:v>2018</c:v>
                </c:pt>
                <c:pt idx="209">
                  <c:v>2018</c:v>
                </c:pt>
                <c:pt idx="210">
                  <c:v>2018</c:v>
                </c:pt>
                <c:pt idx="211">
                  <c:v>2018</c:v>
                </c:pt>
                <c:pt idx="212">
                  <c:v>2018</c:v>
                </c:pt>
                <c:pt idx="213">
                  <c:v>2018</c:v>
                </c:pt>
                <c:pt idx="214">
                  <c:v>2018</c:v>
                </c:pt>
                <c:pt idx="215">
                  <c:v>2018</c:v>
                </c:pt>
                <c:pt idx="216">
                  <c:v>2019</c:v>
                </c:pt>
                <c:pt idx="217">
                  <c:v>2019</c:v>
                </c:pt>
                <c:pt idx="218">
                  <c:v>2019</c:v>
                </c:pt>
                <c:pt idx="219">
                  <c:v>2019</c:v>
                </c:pt>
                <c:pt idx="220">
                  <c:v>2019</c:v>
                </c:pt>
                <c:pt idx="221">
                  <c:v>2019</c:v>
                </c:pt>
                <c:pt idx="222">
                  <c:v>2019</c:v>
                </c:pt>
                <c:pt idx="223">
                  <c:v>2019</c:v>
                </c:pt>
                <c:pt idx="224">
                  <c:v>2019</c:v>
                </c:pt>
                <c:pt idx="225">
                  <c:v>2019</c:v>
                </c:pt>
                <c:pt idx="226">
                  <c:v>2019</c:v>
                </c:pt>
                <c:pt idx="227">
                  <c:v>2019</c:v>
                </c:pt>
                <c:pt idx="228">
                  <c:v>2020</c:v>
                </c:pt>
                <c:pt idx="229">
                  <c:v>2020</c:v>
                </c:pt>
                <c:pt idx="230">
                  <c:v>2020</c:v>
                </c:pt>
                <c:pt idx="231">
                  <c:v>2020</c:v>
                </c:pt>
                <c:pt idx="232">
                  <c:v>2020</c:v>
                </c:pt>
                <c:pt idx="233">
                  <c:v>2020</c:v>
                </c:pt>
                <c:pt idx="234">
                  <c:v>2020</c:v>
                </c:pt>
                <c:pt idx="235">
                  <c:v>2020</c:v>
                </c:pt>
                <c:pt idx="236">
                  <c:v>2020</c:v>
                </c:pt>
                <c:pt idx="237">
                  <c:v>2020</c:v>
                </c:pt>
                <c:pt idx="238">
                  <c:v>2020</c:v>
                </c:pt>
                <c:pt idx="239">
                  <c:v>2020</c:v>
                </c:pt>
                <c:pt idx="240">
                  <c:v>2021</c:v>
                </c:pt>
                <c:pt idx="241">
                  <c:v>2021</c:v>
                </c:pt>
                <c:pt idx="242">
                  <c:v>2021</c:v>
                </c:pt>
                <c:pt idx="243">
                  <c:v>2021</c:v>
                </c:pt>
                <c:pt idx="244">
                  <c:v>2021</c:v>
                </c:pt>
                <c:pt idx="245">
                  <c:v>2021</c:v>
                </c:pt>
                <c:pt idx="246">
                  <c:v>2021</c:v>
                </c:pt>
                <c:pt idx="247">
                  <c:v>2021</c:v>
                </c:pt>
                <c:pt idx="248">
                  <c:v>2021</c:v>
                </c:pt>
                <c:pt idx="249">
                  <c:v>2021</c:v>
                </c:pt>
                <c:pt idx="250">
                  <c:v>2021</c:v>
                </c:pt>
                <c:pt idx="251">
                  <c:v>2021</c:v>
                </c:pt>
                <c:pt idx="252">
                  <c:v>2022</c:v>
                </c:pt>
                <c:pt idx="253">
                  <c:v>2022</c:v>
                </c:pt>
                <c:pt idx="254">
                  <c:v>2022</c:v>
                </c:pt>
                <c:pt idx="255">
                  <c:v>2022</c:v>
                </c:pt>
                <c:pt idx="256">
                  <c:v>2022</c:v>
                </c:pt>
                <c:pt idx="257">
                  <c:v>2022</c:v>
                </c:pt>
                <c:pt idx="258">
                  <c:v>2022</c:v>
                </c:pt>
                <c:pt idx="259">
                  <c:v>2022</c:v>
                </c:pt>
                <c:pt idx="260">
                  <c:v>2022</c:v>
                </c:pt>
                <c:pt idx="261">
                  <c:v>2022</c:v>
                </c:pt>
                <c:pt idx="262">
                  <c:v>2022</c:v>
                </c:pt>
                <c:pt idx="263">
                  <c:v>2022</c:v>
                </c:pt>
                <c:pt idx="264">
                  <c:v>2023</c:v>
                </c:pt>
                <c:pt idx="265">
                  <c:v>2023</c:v>
                </c:pt>
                <c:pt idx="266">
                  <c:v>2023</c:v>
                </c:pt>
                <c:pt idx="267">
                  <c:v>2023</c:v>
                </c:pt>
                <c:pt idx="268">
                  <c:v>2023</c:v>
                </c:pt>
                <c:pt idx="269">
                  <c:v>2023</c:v>
                </c:pt>
              </c:numCache>
            </c:numRef>
          </c:cat>
          <c:val>
            <c:numRef>
              <c:f>Sheet1!$F$2:$F$272</c:f>
              <c:numCache>
                <c:formatCode>#0.0</c:formatCode>
                <c:ptCount val="271"/>
                <c:pt idx="0">
                  <c:v>4.0999999999999996</c:v>
                </c:pt>
                <c:pt idx="1">
                  <c:v>3.5</c:v>
                </c:pt>
                <c:pt idx="2">
                  <c:v>3.3</c:v>
                </c:pt>
                <c:pt idx="3">
                  <c:v>3.5</c:v>
                </c:pt>
                <c:pt idx="4">
                  <c:v>3.4</c:v>
                </c:pt>
                <c:pt idx="5">
                  <c:v>3.7</c:v>
                </c:pt>
                <c:pt idx="6">
                  <c:v>3.4</c:v>
                </c:pt>
                <c:pt idx="7">
                  <c:v>2.6</c:v>
                </c:pt>
                <c:pt idx="8">
                  <c:v>3</c:v>
                </c:pt>
                <c:pt idx="9">
                  <c:v>2.8</c:v>
                </c:pt>
                <c:pt idx="10">
                  <c:v>2.8</c:v>
                </c:pt>
                <c:pt idx="11">
                  <c:v>2.7</c:v>
                </c:pt>
                <c:pt idx="12">
                  <c:v>2.7</c:v>
                </c:pt>
                <c:pt idx="13">
                  <c:v>2.4</c:v>
                </c:pt>
                <c:pt idx="14">
                  <c:v>2.7</c:v>
                </c:pt>
                <c:pt idx="15">
                  <c:v>2.2999999999999998</c:v>
                </c:pt>
                <c:pt idx="16">
                  <c:v>2.5</c:v>
                </c:pt>
                <c:pt idx="17">
                  <c:v>2.4</c:v>
                </c:pt>
                <c:pt idx="18">
                  <c:v>2.6</c:v>
                </c:pt>
                <c:pt idx="19">
                  <c:v>2.8</c:v>
                </c:pt>
                <c:pt idx="20">
                  <c:v>2.4</c:v>
                </c:pt>
                <c:pt idx="21">
                  <c:v>2.2999999999999998</c:v>
                </c:pt>
                <c:pt idx="22">
                  <c:v>2.7</c:v>
                </c:pt>
                <c:pt idx="23">
                  <c:v>2.5</c:v>
                </c:pt>
                <c:pt idx="24">
                  <c:v>3</c:v>
                </c:pt>
                <c:pt idx="25">
                  <c:v>2.6</c:v>
                </c:pt>
                <c:pt idx="26">
                  <c:v>2</c:v>
                </c:pt>
                <c:pt idx="27">
                  <c:v>2.5</c:v>
                </c:pt>
                <c:pt idx="28">
                  <c:v>2.4</c:v>
                </c:pt>
                <c:pt idx="29">
                  <c:v>2.7</c:v>
                </c:pt>
                <c:pt idx="30">
                  <c:v>2.2000000000000002</c:v>
                </c:pt>
                <c:pt idx="31">
                  <c:v>2.5</c:v>
                </c:pt>
                <c:pt idx="32">
                  <c:v>2.2000000000000002</c:v>
                </c:pt>
                <c:pt idx="33">
                  <c:v>2.5</c:v>
                </c:pt>
                <c:pt idx="34">
                  <c:v>2.1</c:v>
                </c:pt>
                <c:pt idx="35">
                  <c:v>2.2999999999999998</c:v>
                </c:pt>
                <c:pt idx="36">
                  <c:v>2.2999999999999998</c:v>
                </c:pt>
                <c:pt idx="37">
                  <c:v>2.5</c:v>
                </c:pt>
                <c:pt idx="38">
                  <c:v>2.5</c:v>
                </c:pt>
                <c:pt idx="39">
                  <c:v>2.6</c:v>
                </c:pt>
                <c:pt idx="40">
                  <c:v>3.3</c:v>
                </c:pt>
                <c:pt idx="41">
                  <c:v>2.5</c:v>
                </c:pt>
                <c:pt idx="42">
                  <c:v>2.7</c:v>
                </c:pt>
                <c:pt idx="43">
                  <c:v>2.6</c:v>
                </c:pt>
                <c:pt idx="44">
                  <c:v>2.8</c:v>
                </c:pt>
                <c:pt idx="45">
                  <c:v>2.9</c:v>
                </c:pt>
                <c:pt idx="46">
                  <c:v>2.8</c:v>
                </c:pt>
                <c:pt idx="47">
                  <c:v>3</c:v>
                </c:pt>
                <c:pt idx="48">
                  <c:v>2.8</c:v>
                </c:pt>
                <c:pt idx="49">
                  <c:v>2.8</c:v>
                </c:pt>
                <c:pt idx="50">
                  <c:v>2.7</c:v>
                </c:pt>
                <c:pt idx="51">
                  <c:v>2.8</c:v>
                </c:pt>
                <c:pt idx="52">
                  <c:v>2.9</c:v>
                </c:pt>
                <c:pt idx="53">
                  <c:v>2.7</c:v>
                </c:pt>
                <c:pt idx="54">
                  <c:v>2.9</c:v>
                </c:pt>
                <c:pt idx="55">
                  <c:v>2.9</c:v>
                </c:pt>
                <c:pt idx="56">
                  <c:v>3.2</c:v>
                </c:pt>
                <c:pt idx="57">
                  <c:v>3.1</c:v>
                </c:pt>
                <c:pt idx="58">
                  <c:v>3.2</c:v>
                </c:pt>
                <c:pt idx="59">
                  <c:v>3.3</c:v>
                </c:pt>
                <c:pt idx="60">
                  <c:v>3.1</c:v>
                </c:pt>
                <c:pt idx="61">
                  <c:v>3.1</c:v>
                </c:pt>
                <c:pt idx="62">
                  <c:v>3.6</c:v>
                </c:pt>
                <c:pt idx="63">
                  <c:v>4.0999999999999996</c:v>
                </c:pt>
                <c:pt idx="64">
                  <c:v>3</c:v>
                </c:pt>
                <c:pt idx="65">
                  <c:v>3.3</c:v>
                </c:pt>
                <c:pt idx="66">
                  <c:v>3.2</c:v>
                </c:pt>
                <c:pt idx="67">
                  <c:v>3.2</c:v>
                </c:pt>
                <c:pt idx="68">
                  <c:v>3.6</c:v>
                </c:pt>
                <c:pt idx="69">
                  <c:v>3.5</c:v>
                </c:pt>
                <c:pt idx="70">
                  <c:v>3.7</c:v>
                </c:pt>
                <c:pt idx="71">
                  <c:v>3.3</c:v>
                </c:pt>
                <c:pt idx="72">
                  <c:v>4.3</c:v>
                </c:pt>
                <c:pt idx="73">
                  <c:v>4.2</c:v>
                </c:pt>
                <c:pt idx="74">
                  <c:v>4.2</c:v>
                </c:pt>
                <c:pt idx="75">
                  <c:v>3.8</c:v>
                </c:pt>
                <c:pt idx="76">
                  <c:v>3.8</c:v>
                </c:pt>
                <c:pt idx="77">
                  <c:v>4</c:v>
                </c:pt>
                <c:pt idx="78">
                  <c:v>4</c:v>
                </c:pt>
                <c:pt idx="79">
                  <c:v>4.2</c:v>
                </c:pt>
                <c:pt idx="80">
                  <c:v>3.9</c:v>
                </c:pt>
                <c:pt idx="81">
                  <c:v>3.3</c:v>
                </c:pt>
                <c:pt idx="82">
                  <c:v>3.5</c:v>
                </c:pt>
                <c:pt idx="83">
                  <c:v>3.6</c:v>
                </c:pt>
                <c:pt idx="84">
                  <c:v>4.2</c:v>
                </c:pt>
                <c:pt idx="85">
                  <c:v>3.6</c:v>
                </c:pt>
                <c:pt idx="86">
                  <c:v>3.4</c:v>
                </c:pt>
                <c:pt idx="87">
                  <c:v>3.2</c:v>
                </c:pt>
                <c:pt idx="88">
                  <c:v>3.7</c:v>
                </c:pt>
                <c:pt idx="89">
                  <c:v>3.2</c:v>
                </c:pt>
                <c:pt idx="90">
                  <c:v>3</c:v>
                </c:pt>
                <c:pt idx="91">
                  <c:v>3</c:v>
                </c:pt>
                <c:pt idx="92">
                  <c:v>2.2999999999999998</c:v>
                </c:pt>
                <c:pt idx="93">
                  <c:v>2.6</c:v>
                </c:pt>
                <c:pt idx="94">
                  <c:v>2.5</c:v>
                </c:pt>
                <c:pt idx="95">
                  <c:v>2.2000000000000002</c:v>
                </c:pt>
                <c:pt idx="96">
                  <c:v>2</c:v>
                </c:pt>
                <c:pt idx="97">
                  <c:v>1.8</c:v>
                </c:pt>
                <c:pt idx="98">
                  <c:v>1.8</c:v>
                </c:pt>
                <c:pt idx="99">
                  <c:v>1.8</c:v>
                </c:pt>
                <c:pt idx="100">
                  <c:v>1.7</c:v>
                </c:pt>
                <c:pt idx="101">
                  <c:v>1.8</c:v>
                </c:pt>
                <c:pt idx="102">
                  <c:v>1.5</c:v>
                </c:pt>
                <c:pt idx="103">
                  <c:v>1.6</c:v>
                </c:pt>
                <c:pt idx="104">
                  <c:v>1.6</c:v>
                </c:pt>
                <c:pt idx="105">
                  <c:v>1.7</c:v>
                </c:pt>
                <c:pt idx="106">
                  <c:v>1.6</c:v>
                </c:pt>
                <c:pt idx="107">
                  <c:v>1.8</c:v>
                </c:pt>
                <c:pt idx="108">
                  <c:v>1.9</c:v>
                </c:pt>
                <c:pt idx="109">
                  <c:v>1.9</c:v>
                </c:pt>
                <c:pt idx="110">
                  <c:v>1.8</c:v>
                </c:pt>
                <c:pt idx="111">
                  <c:v>2.1</c:v>
                </c:pt>
                <c:pt idx="112">
                  <c:v>2</c:v>
                </c:pt>
                <c:pt idx="113">
                  <c:v>1.7</c:v>
                </c:pt>
                <c:pt idx="114">
                  <c:v>2.1</c:v>
                </c:pt>
                <c:pt idx="115">
                  <c:v>1.9</c:v>
                </c:pt>
                <c:pt idx="116">
                  <c:v>1.8</c:v>
                </c:pt>
                <c:pt idx="117">
                  <c:v>2.1</c:v>
                </c:pt>
                <c:pt idx="118">
                  <c:v>2.2000000000000002</c:v>
                </c:pt>
                <c:pt idx="119">
                  <c:v>2</c:v>
                </c:pt>
                <c:pt idx="120">
                  <c:v>1.8</c:v>
                </c:pt>
                <c:pt idx="121">
                  <c:v>2</c:v>
                </c:pt>
                <c:pt idx="122">
                  <c:v>2.6</c:v>
                </c:pt>
                <c:pt idx="123">
                  <c:v>2</c:v>
                </c:pt>
                <c:pt idx="124">
                  <c:v>1.9</c:v>
                </c:pt>
                <c:pt idx="125">
                  <c:v>2.2999999999999998</c:v>
                </c:pt>
                <c:pt idx="126">
                  <c:v>2.5</c:v>
                </c:pt>
                <c:pt idx="127">
                  <c:v>2.2000000000000002</c:v>
                </c:pt>
                <c:pt idx="128">
                  <c:v>2.9</c:v>
                </c:pt>
                <c:pt idx="129">
                  <c:v>2.4</c:v>
                </c:pt>
                <c:pt idx="130">
                  <c:v>2.5</c:v>
                </c:pt>
                <c:pt idx="131">
                  <c:v>2.8</c:v>
                </c:pt>
                <c:pt idx="132">
                  <c:v>2.9</c:v>
                </c:pt>
                <c:pt idx="133">
                  <c:v>2.7</c:v>
                </c:pt>
                <c:pt idx="134">
                  <c:v>3</c:v>
                </c:pt>
                <c:pt idx="135">
                  <c:v>2.8</c:v>
                </c:pt>
                <c:pt idx="136">
                  <c:v>3.1</c:v>
                </c:pt>
                <c:pt idx="137">
                  <c:v>3.2</c:v>
                </c:pt>
                <c:pt idx="138">
                  <c:v>2.6</c:v>
                </c:pt>
                <c:pt idx="139">
                  <c:v>2.8</c:v>
                </c:pt>
                <c:pt idx="140">
                  <c:v>3.3</c:v>
                </c:pt>
                <c:pt idx="141">
                  <c:v>3</c:v>
                </c:pt>
                <c:pt idx="142">
                  <c:v>3.1</c:v>
                </c:pt>
                <c:pt idx="143">
                  <c:v>3.2</c:v>
                </c:pt>
                <c:pt idx="144">
                  <c:v>2.9</c:v>
                </c:pt>
                <c:pt idx="145">
                  <c:v>3.2</c:v>
                </c:pt>
                <c:pt idx="146">
                  <c:v>3.1</c:v>
                </c:pt>
                <c:pt idx="147">
                  <c:v>2.7</c:v>
                </c:pt>
                <c:pt idx="148">
                  <c:v>2.6</c:v>
                </c:pt>
                <c:pt idx="149">
                  <c:v>2.4</c:v>
                </c:pt>
                <c:pt idx="150">
                  <c:v>2.5</c:v>
                </c:pt>
                <c:pt idx="151">
                  <c:v>2.7</c:v>
                </c:pt>
                <c:pt idx="152">
                  <c:v>2.6</c:v>
                </c:pt>
                <c:pt idx="153">
                  <c:v>2.8</c:v>
                </c:pt>
                <c:pt idx="154">
                  <c:v>2.8</c:v>
                </c:pt>
                <c:pt idx="155">
                  <c:v>2.9</c:v>
                </c:pt>
                <c:pt idx="156">
                  <c:v>2.8</c:v>
                </c:pt>
                <c:pt idx="157">
                  <c:v>2.8</c:v>
                </c:pt>
                <c:pt idx="158">
                  <c:v>2.8</c:v>
                </c:pt>
                <c:pt idx="159">
                  <c:v>2.9</c:v>
                </c:pt>
                <c:pt idx="160">
                  <c:v>3.1</c:v>
                </c:pt>
                <c:pt idx="161">
                  <c:v>3.5</c:v>
                </c:pt>
                <c:pt idx="162">
                  <c:v>3.3</c:v>
                </c:pt>
                <c:pt idx="163">
                  <c:v>3.8</c:v>
                </c:pt>
                <c:pt idx="164">
                  <c:v>2.8</c:v>
                </c:pt>
                <c:pt idx="165">
                  <c:v>2.8</c:v>
                </c:pt>
                <c:pt idx="166">
                  <c:v>2.8</c:v>
                </c:pt>
                <c:pt idx="167">
                  <c:v>2.9</c:v>
                </c:pt>
                <c:pt idx="168">
                  <c:v>4.0999999999999996</c:v>
                </c:pt>
                <c:pt idx="169">
                  <c:v>4</c:v>
                </c:pt>
                <c:pt idx="170">
                  <c:v>3.9</c:v>
                </c:pt>
                <c:pt idx="171">
                  <c:v>4.4000000000000004</c:v>
                </c:pt>
                <c:pt idx="172">
                  <c:v>4.2</c:v>
                </c:pt>
                <c:pt idx="173">
                  <c:v>3.5</c:v>
                </c:pt>
                <c:pt idx="174">
                  <c:v>4.5</c:v>
                </c:pt>
                <c:pt idx="175">
                  <c:v>4.2</c:v>
                </c:pt>
                <c:pt idx="176">
                  <c:v>4.5</c:v>
                </c:pt>
                <c:pt idx="177">
                  <c:v>4.2</c:v>
                </c:pt>
                <c:pt idx="178">
                  <c:v>4.0999999999999996</c:v>
                </c:pt>
                <c:pt idx="179">
                  <c:v>5.5</c:v>
                </c:pt>
                <c:pt idx="180">
                  <c:v>5</c:v>
                </c:pt>
                <c:pt idx="181">
                  <c:v>4.5999999999999996</c:v>
                </c:pt>
                <c:pt idx="182">
                  <c:v>4.9000000000000004</c:v>
                </c:pt>
                <c:pt idx="183">
                  <c:v>4.4000000000000004</c:v>
                </c:pt>
                <c:pt idx="184">
                  <c:v>4.2</c:v>
                </c:pt>
                <c:pt idx="185">
                  <c:v>4.0999999999999996</c:v>
                </c:pt>
                <c:pt idx="186">
                  <c:v>3.9</c:v>
                </c:pt>
                <c:pt idx="187">
                  <c:v>4.2</c:v>
                </c:pt>
                <c:pt idx="188">
                  <c:v>3.8</c:v>
                </c:pt>
                <c:pt idx="189">
                  <c:v>4.0999999999999996</c:v>
                </c:pt>
                <c:pt idx="190">
                  <c:v>4</c:v>
                </c:pt>
                <c:pt idx="191">
                  <c:v>4</c:v>
                </c:pt>
                <c:pt idx="192">
                  <c:v>3.5</c:v>
                </c:pt>
                <c:pt idx="193">
                  <c:v>3.5</c:v>
                </c:pt>
                <c:pt idx="194">
                  <c:v>3.6</c:v>
                </c:pt>
                <c:pt idx="195">
                  <c:v>3.7</c:v>
                </c:pt>
                <c:pt idx="196">
                  <c:v>3.7</c:v>
                </c:pt>
                <c:pt idx="197">
                  <c:v>3.8</c:v>
                </c:pt>
                <c:pt idx="198">
                  <c:v>4</c:v>
                </c:pt>
                <c:pt idx="199">
                  <c:v>3.8</c:v>
                </c:pt>
                <c:pt idx="200">
                  <c:v>4.0999999999999996</c:v>
                </c:pt>
                <c:pt idx="201">
                  <c:v>4.2</c:v>
                </c:pt>
                <c:pt idx="202">
                  <c:v>4</c:v>
                </c:pt>
                <c:pt idx="203">
                  <c:v>3.8</c:v>
                </c:pt>
                <c:pt idx="204">
                  <c:v>4.3</c:v>
                </c:pt>
                <c:pt idx="205">
                  <c:v>3.8</c:v>
                </c:pt>
                <c:pt idx="206">
                  <c:v>4.0999999999999996</c:v>
                </c:pt>
                <c:pt idx="207">
                  <c:v>4.2</c:v>
                </c:pt>
                <c:pt idx="208">
                  <c:v>4.3</c:v>
                </c:pt>
                <c:pt idx="209">
                  <c:v>4.9000000000000004</c:v>
                </c:pt>
                <c:pt idx="210">
                  <c:v>4.5999999999999996</c:v>
                </c:pt>
                <c:pt idx="211">
                  <c:v>4.5</c:v>
                </c:pt>
                <c:pt idx="212">
                  <c:v>4.7</c:v>
                </c:pt>
                <c:pt idx="213">
                  <c:v>4.3</c:v>
                </c:pt>
                <c:pt idx="214">
                  <c:v>4.4000000000000004</c:v>
                </c:pt>
                <c:pt idx="215">
                  <c:v>4.3</c:v>
                </c:pt>
                <c:pt idx="216">
                  <c:v>4.2</c:v>
                </c:pt>
                <c:pt idx="217">
                  <c:v>4.5</c:v>
                </c:pt>
                <c:pt idx="218">
                  <c:v>4.4000000000000004</c:v>
                </c:pt>
                <c:pt idx="219">
                  <c:v>4.7</c:v>
                </c:pt>
                <c:pt idx="220">
                  <c:v>4.5999999999999996</c:v>
                </c:pt>
                <c:pt idx="221">
                  <c:v>4.5</c:v>
                </c:pt>
                <c:pt idx="222">
                  <c:v>4.8</c:v>
                </c:pt>
                <c:pt idx="223">
                  <c:v>4.8</c:v>
                </c:pt>
                <c:pt idx="224">
                  <c:v>4.4000000000000004</c:v>
                </c:pt>
                <c:pt idx="225">
                  <c:v>3.9</c:v>
                </c:pt>
                <c:pt idx="226">
                  <c:v>4.4000000000000004</c:v>
                </c:pt>
                <c:pt idx="227">
                  <c:v>4.5</c:v>
                </c:pt>
                <c:pt idx="228">
                  <c:v>5.2</c:v>
                </c:pt>
                <c:pt idx="229">
                  <c:v>4.0999999999999996</c:v>
                </c:pt>
                <c:pt idx="230">
                  <c:v>3.5</c:v>
                </c:pt>
                <c:pt idx="231">
                  <c:v>3</c:v>
                </c:pt>
                <c:pt idx="232">
                  <c:v>3.8</c:v>
                </c:pt>
                <c:pt idx="233">
                  <c:v>4</c:v>
                </c:pt>
                <c:pt idx="234">
                  <c:v>3.7</c:v>
                </c:pt>
                <c:pt idx="235">
                  <c:v>3.8</c:v>
                </c:pt>
                <c:pt idx="236">
                  <c:v>3.6</c:v>
                </c:pt>
                <c:pt idx="237">
                  <c:v>3.9</c:v>
                </c:pt>
                <c:pt idx="238">
                  <c:v>4.4000000000000004</c:v>
                </c:pt>
                <c:pt idx="239">
                  <c:v>4.0999999999999996</c:v>
                </c:pt>
                <c:pt idx="240">
                  <c:v>3.5</c:v>
                </c:pt>
                <c:pt idx="241">
                  <c:v>4.5999999999999996</c:v>
                </c:pt>
                <c:pt idx="242">
                  <c:v>5</c:v>
                </c:pt>
                <c:pt idx="243">
                  <c:v>5.4</c:v>
                </c:pt>
                <c:pt idx="244">
                  <c:v>5.7</c:v>
                </c:pt>
                <c:pt idx="245">
                  <c:v>5.8</c:v>
                </c:pt>
                <c:pt idx="246">
                  <c:v>6.4</c:v>
                </c:pt>
                <c:pt idx="247">
                  <c:v>6.2</c:v>
                </c:pt>
                <c:pt idx="248">
                  <c:v>6.4</c:v>
                </c:pt>
                <c:pt idx="249">
                  <c:v>6.6</c:v>
                </c:pt>
                <c:pt idx="250">
                  <c:v>6.3</c:v>
                </c:pt>
                <c:pt idx="251">
                  <c:v>6.1</c:v>
                </c:pt>
                <c:pt idx="252">
                  <c:v>6.1</c:v>
                </c:pt>
                <c:pt idx="253">
                  <c:v>6.7</c:v>
                </c:pt>
                <c:pt idx="254">
                  <c:v>6.8</c:v>
                </c:pt>
                <c:pt idx="255">
                  <c:v>6.5</c:v>
                </c:pt>
                <c:pt idx="256">
                  <c:v>6.4</c:v>
                </c:pt>
                <c:pt idx="257">
                  <c:v>5.4</c:v>
                </c:pt>
                <c:pt idx="258">
                  <c:v>7</c:v>
                </c:pt>
                <c:pt idx="259">
                  <c:v>5.5</c:v>
                </c:pt>
                <c:pt idx="260">
                  <c:v>5.8</c:v>
                </c:pt>
                <c:pt idx="261">
                  <c:v>5.7</c:v>
                </c:pt>
                <c:pt idx="262">
                  <c:v>5.7</c:v>
                </c:pt>
                <c:pt idx="263">
                  <c:v>5.9</c:v>
                </c:pt>
                <c:pt idx="264">
                  <c:v>6</c:v>
                </c:pt>
                <c:pt idx="265">
                  <c:v>5.3</c:v>
                </c:pt>
                <c:pt idx="266">
                  <c:v>4.9000000000000004</c:v>
                </c:pt>
                <c:pt idx="267">
                  <c:v>5.6</c:v>
                </c:pt>
                <c:pt idx="268">
                  <c:v>4.7</c:v>
                </c:pt>
                <c:pt idx="269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97E-479D-A5EE-36CEB8423E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0277672"/>
        <c:axId val="55027623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Hires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Sheet1!$A$2:$A$272</c15:sqref>
                        </c15:formulaRef>
                      </c:ext>
                    </c:extLst>
                    <c:numCache>
                      <c:formatCode>General</c:formatCode>
                      <c:ptCount val="271"/>
                      <c:pt idx="0">
                        <c:v>2001</c:v>
                      </c:pt>
                      <c:pt idx="1">
                        <c:v>2001</c:v>
                      </c:pt>
                      <c:pt idx="2">
                        <c:v>2001</c:v>
                      </c:pt>
                      <c:pt idx="3">
                        <c:v>2001</c:v>
                      </c:pt>
                      <c:pt idx="4">
                        <c:v>2001</c:v>
                      </c:pt>
                      <c:pt idx="5">
                        <c:v>2001</c:v>
                      </c:pt>
                      <c:pt idx="6">
                        <c:v>2001</c:v>
                      </c:pt>
                      <c:pt idx="7">
                        <c:v>2001</c:v>
                      </c:pt>
                      <c:pt idx="8">
                        <c:v>2001</c:v>
                      </c:pt>
                      <c:pt idx="9">
                        <c:v>2001</c:v>
                      </c:pt>
                      <c:pt idx="10">
                        <c:v>2001</c:v>
                      </c:pt>
                      <c:pt idx="11">
                        <c:v>2001</c:v>
                      </c:pt>
                      <c:pt idx="12">
                        <c:v>2002</c:v>
                      </c:pt>
                      <c:pt idx="13">
                        <c:v>2002</c:v>
                      </c:pt>
                      <c:pt idx="14">
                        <c:v>2002</c:v>
                      </c:pt>
                      <c:pt idx="15">
                        <c:v>2002</c:v>
                      </c:pt>
                      <c:pt idx="16">
                        <c:v>2002</c:v>
                      </c:pt>
                      <c:pt idx="17">
                        <c:v>2002</c:v>
                      </c:pt>
                      <c:pt idx="18">
                        <c:v>2002</c:v>
                      </c:pt>
                      <c:pt idx="19">
                        <c:v>2002</c:v>
                      </c:pt>
                      <c:pt idx="20">
                        <c:v>2002</c:v>
                      </c:pt>
                      <c:pt idx="21">
                        <c:v>2002</c:v>
                      </c:pt>
                      <c:pt idx="22">
                        <c:v>2002</c:v>
                      </c:pt>
                      <c:pt idx="23">
                        <c:v>2002</c:v>
                      </c:pt>
                      <c:pt idx="24">
                        <c:v>2003</c:v>
                      </c:pt>
                      <c:pt idx="25">
                        <c:v>2003</c:v>
                      </c:pt>
                      <c:pt idx="26">
                        <c:v>2003</c:v>
                      </c:pt>
                      <c:pt idx="27">
                        <c:v>2003</c:v>
                      </c:pt>
                      <c:pt idx="28">
                        <c:v>2003</c:v>
                      </c:pt>
                      <c:pt idx="29">
                        <c:v>2003</c:v>
                      </c:pt>
                      <c:pt idx="30">
                        <c:v>2003</c:v>
                      </c:pt>
                      <c:pt idx="31">
                        <c:v>2003</c:v>
                      </c:pt>
                      <c:pt idx="32">
                        <c:v>2003</c:v>
                      </c:pt>
                      <c:pt idx="33">
                        <c:v>2003</c:v>
                      </c:pt>
                      <c:pt idx="34">
                        <c:v>2003</c:v>
                      </c:pt>
                      <c:pt idx="35">
                        <c:v>2003</c:v>
                      </c:pt>
                      <c:pt idx="36">
                        <c:v>2004</c:v>
                      </c:pt>
                      <c:pt idx="37">
                        <c:v>2004</c:v>
                      </c:pt>
                      <c:pt idx="38">
                        <c:v>2004</c:v>
                      </c:pt>
                      <c:pt idx="39">
                        <c:v>2004</c:v>
                      </c:pt>
                      <c:pt idx="40">
                        <c:v>2004</c:v>
                      </c:pt>
                      <c:pt idx="41">
                        <c:v>2004</c:v>
                      </c:pt>
                      <c:pt idx="42">
                        <c:v>2004</c:v>
                      </c:pt>
                      <c:pt idx="43">
                        <c:v>2004</c:v>
                      </c:pt>
                      <c:pt idx="44">
                        <c:v>2004</c:v>
                      </c:pt>
                      <c:pt idx="45">
                        <c:v>2004</c:v>
                      </c:pt>
                      <c:pt idx="46">
                        <c:v>2004</c:v>
                      </c:pt>
                      <c:pt idx="47">
                        <c:v>2004</c:v>
                      </c:pt>
                      <c:pt idx="48">
                        <c:v>2005</c:v>
                      </c:pt>
                      <c:pt idx="49">
                        <c:v>2005</c:v>
                      </c:pt>
                      <c:pt idx="50">
                        <c:v>2005</c:v>
                      </c:pt>
                      <c:pt idx="51">
                        <c:v>2005</c:v>
                      </c:pt>
                      <c:pt idx="52">
                        <c:v>2005</c:v>
                      </c:pt>
                      <c:pt idx="53">
                        <c:v>2005</c:v>
                      </c:pt>
                      <c:pt idx="54">
                        <c:v>2005</c:v>
                      </c:pt>
                      <c:pt idx="55">
                        <c:v>2005</c:v>
                      </c:pt>
                      <c:pt idx="56">
                        <c:v>2005</c:v>
                      </c:pt>
                      <c:pt idx="57">
                        <c:v>2005</c:v>
                      </c:pt>
                      <c:pt idx="58">
                        <c:v>2005</c:v>
                      </c:pt>
                      <c:pt idx="59">
                        <c:v>2005</c:v>
                      </c:pt>
                      <c:pt idx="60">
                        <c:v>2006</c:v>
                      </c:pt>
                      <c:pt idx="61">
                        <c:v>2006</c:v>
                      </c:pt>
                      <c:pt idx="62">
                        <c:v>2006</c:v>
                      </c:pt>
                      <c:pt idx="63">
                        <c:v>2006</c:v>
                      </c:pt>
                      <c:pt idx="64">
                        <c:v>2006</c:v>
                      </c:pt>
                      <c:pt idx="65">
                        <c:v>2006</c:v>
                      </c:pt>
                      <c:pt idx="66">
                        <c:v>2006</c:v>
                      </c:pt>
                      <c:pt idx="67">
                        <c:v>2006</c:v>
                      </c:pt>
                      <c:pt idx="68">
                        <c:v>2006</c:v>
                      </c:pt>
                      <c:pt idx="69">
                        <c:v>2006</c:v>
                      </c:pt>
                      <c:pt idx="70">
                        <c:v>2006</c:v>
                      </c:pt>
                      <c:pt idx="71">
                        <c:v>2006</c:v>
                      </c:pt>
                      <c:pt idx="72">
                        <c:v>2007</c:v>
                      </c:pt>
                      <c:pt idx="73">
                        <c:v>2007</c:v>
                      </c:pt>
                      <c:pt idx="74">
                        <c:v>2007</c:v>
                      </c:pt>
                      <c:pt idx="75">
                        <c:v>2007</c:v>
                      </c:pt>
                      <c:pt idx="76">
                        <c:v>2007</c:v>
                      </c:pt>
                      <c:pt idx="77">
                        <c:v>2007</c:v>
                      </c:pt>
                      <c:pt idx="78">
                        <c:v>2007</c:v>
                      </c:pt>
                      <c:pt idx="79">
                        <c:v>2007</c:v>
                      </c:pt>
                      <c:pt idx="80">
                        <c:v>2007</c:v>
                      </c:pt>
                      <c:pt idx="81">
                        <c:v>2007</c:v>
                      </c:pt>
                      <c:pt idx="82">
                        <c:v>2007</c:v>
                      </c:pt>
                      <c:pt idx="83">
                        <c:v>2007</c:v>
                      </c:pt>
                      <c:pt idx="84">
                        <c:v>2008</c:v>
                      </c:pt>
                      <c:pt idx="85">
                        <c:v>2008</c:v>
                      </c:pt>
                      <c:pt idx="86">
                        <c:v>2008</c:v>
                      </c:pt>
                      <c:pt idx="87">
                        <c:v>2008</c:v>
                      </c:pt>
                      <c:pt idx="88">
                        <c:v>2008</c:v>
                      </c:pt>
                      <c:pt idx="89">
                        <c:v>2008</c:v>
                      </c:pt>
                      <c:pt idx="90">
                        <c:v>2008</c:v>
                      </c:pt>
                      <c:pt idx="91">
                        <c:v>2008</c:v>
                      </c:pt>
                      <c:pt idx="92">
                        <c:v>2008</c:v>
                      </c:pt>
                      <c:pt idx="93">
                        <c:v>2008</c:v>
                      </c:pt>
                      <c:pt idx="94">
                        <c:v>2008</c:v>
                      </c:pt>
                      <c:pt idx="95">
                        <c:v>2008</c:v>
                      </c:pt>
                      <c:pt idx="96">
                        <c:v>2009</c:v>
                      </c:pt>
                      <c:pt idx="97">
                        <c:v>2009</c:v>
                      </c:pt>
                      <c:pt idx="98">
                        <c:v>2009</c:v>
                      </c:pt>
                      <c:pt idx="99">
                        <c:v>2009</c:v>
                      </c:pt>
                      <c:pt idx="100">
                        <c:v>2009</c:v>
                      </c:pt>
                      <c:pt idx="101">
                        <c:v>2009</c:v>
                      </c:pt>
                      <c:pt idx="102">
                        <c:v>2009</c:v>
                      </c:pt>
                      <c:pt idx="103">
                        <c:v>2009</c:v>
                      </c:pt>
                      <c:pt idx="104">
                        <c:v>2009</c:v>
                      </c:pt>
                      <c:pt idx="105">
                        <c:v>2009</c:v>
                      </c:pt>
                      <c:pt idx="106">
                        <c:v>2009</c:v>
                      </c:pt>
                      <c:pt idx="107">
                        <c:v>2009</c:v>
                      </c:pt>
                      <c:pt idx="108">
                        <c:v>2010</c:v>
                      </c:pt>
                      <c:pt idx="109">
                        <c:v>2010</c:v>
                      </c:pt>
                      <c:pt idx="110">
                        <c:v>2010</c:v>
                      </c:pt>
                      <c:pt idx="111">
                        <c:v>2010</c:v>
                      </c:pt>
                      <c:pt idx="112">
                        <c:v>2010</c:v>
                      </c:pt>
                      <c:pt idx="113">
                        <c:v>2010</c:v>
                      </c:pt>
                      <c:pt idx="114">
                        <c:v>2010</c:v>
                      </c:pt>
                      <c:pt idx="115">
                        <c:v>2010</c:v>
                      </c:pt>
                      <c:pt idx="116">
                        <c:v>2010</c:v>
                      </c:pt>
                      <c:pt idx="117">
                        <c:v>2010</c:v>
                      </c:pt>
                      <c:pt idx="118">
                        <c:v>2010</c:v>
                      </c:pt>
                      <c:pt idx="119">
                        <c:v>2010</c:v>
                      </c:pt>
                      <c:pt idx="120">
                        <c:v>2011</c:v>
                      </c:pt>
                      <c:pt idx="121">
                        <c:v>2011</c:v>
                      </c:pt>
                      <c:pt idx="122">
                        <c:v>2011</c:v>
                      </c:pt>
                      <c:pt idx="123">
                        <c:v>2011</c:v>
                      </c:pt>
                      <c:pt idx="124">
                        <c:v>2011</c:v>
                      </c:pt>
                      <c:pt idx="125">
                        <c:v>2011</c:v>
                      </c:pt>
                      <c:pt idx="126">
                        <c:v>2011</c:v>
                      </c:pt>
                      <c:pt idx="127">
                        <c:v>2011</c:v>
                      </c:pt>
                      <c:pt idx="128">
                        <c:v>2011</c:v>
                      </c:pt>
                      <c:pt idx="129">
                        <c:v>2011</c:v>
                      </c:pt>
                      <c:pt idx="130">
                        <c:v>2011</c:v>
                      </c:pt>
                      <c:pt idx="131">
                        <c:v>2011</c:v>
                      </c:pt>
                      <c:pt idx="132">
                        <c:v>2012</c:v>
                      </c:pt>
                      <c:pt idx="133">
                        <c:v>2012</c:v>
                      </c:pt>
                      <c:pt idx="134">
                        <c:v>2012</c:v>
                      </c:pt>
                      <c:pt idx="135">
                        <c:v>2012</c:v>
                      </c:pt>
                      <c:pt idx="136">
                        <c:v>2012</c:v>
                      </c:pt>
                      <c:pt idx="137">
                        <c:v>2012</c:v>
                      </c:pt>
                      <c:pt idx="138">
                        <c:v>2012</c:v>
                      </c:pt>
                      <c:pt idx="139">
                        <c:v>2012</c:v>
                      </c:pt>
                      <c:pt idx="140">
                        <c:v>2012</c:v>
                      </c:pt>
                      <c:pt idx="141">
                        <c:v>2012</c:v>
                      </c:pt>
                      <c:pt idx="142">
                        <c:v>2012</c:v>
                      </c:pt>
                      <c:pt idx="143">
                        <c:v>2012</c:v>
                      </c:pt>
                      <c:pt idx="144">
                        <c:v>2013</c:v>
                      </c:pt>
                      <c:pt idx="145">
                        <c:v>2013</c:v>
                      </c:pt>
                      <c:pt idx="146">
                        <c:v>2013</c:v>
                      </c:pt>
                      <c:pt idx="147">
                        <c:v>2013</c:v>
                      </c:pt>
                      <c:pt idx="148">
                        <c:v>2013</c:v>
                      </c:pt>
                      <c:pt idx="149">
                        <c:v>2013</c:v>
                      </c:pt>
                      <c:pt idx="150">
                        <c:v>2013</c:v>
                      </c:pt>
                      <c:pt idx="151">
                        <c:v>2013</c:v>
                      </c:pt>
                      <c:pt idx="152">
                        <c:v>2013</c:v>
                      </c:pt>
                      <c:pt idx="153">
                        <c:v>2013</c:v>
                      </c:pt>
                      <c:pt idx="154">
                        <c:v>2013</c:v>
                      </c:pt>
                      <c:pt idx="155">
                        <c:v>2013</c:v>
                      </c:pt>
                      <c:pt idx="156">
                        <c:v>2014</c:v>
                      </c:pt>
                      <c:pt idx="157">
                        <c:v>2014</c:v>
                      </c:pt>
                      <c:pt idx="158">
                        <c:v>2014</c:v>
                      </c:pt>
                      <c:pt idx="159">
                        <c:v>2014</c:v>
                      </c:pt>
                      <c:pt idx="160">
                        <c:v>2014</c:v>
                      </c:pt>
                      <c:pt idx="161">
                        <c:v>2014</c:v>
                      </c:pt>
                      <c:pt idx="162">
                        <c:v>2014</c:v>
                      </c:pt>
                      <c:pt idx="163">
                        <c:v>2014</c:v>
                      </c:pt>
                      <c:pt idx="164">
                        <c:v>2014</c:v>
                      </c:pt>
                      <c:pt idx="165">
                        <c:v>2014</c:v>
                      </c:pt>
                      <c:pt idx="166">
                        <c:v>2014</c:v>
                      </c:pt>
                      <c:pt idx="167">
                        <c:v>2014</c:v>
                      </c:pt>
                      <c:pt idx="168">
                        <c:v>2015</c:v>
                      </c:pt>
                      <c:pt idx="169">
                        <c:v>2015</c:v>
                      </c:pt>
                      <c:pt idx="170">
                        <c:v>2015</c:v>
                      </c:pt>
                      <c:pt idx="171">
                        <c:v>2015</c:v>
                      </c:pt>
                      <c:pt idx="172">
                        <c:v>2015</c:v>
                      </c:pt>
                      <c:pt idx="173">
                        <c:v>2015</c:v>
                      </c:pt>
                      <c:pt idx="174">
                        <c:v>2015</c:v>
                      </c:pt>
                      <c:pt idx="175">
                        <c:v>2015</c:v>
                      </c:pt>
                      <c:pt idx="176">
                        <c:v>2015</c:v>
                      </c:pt>
                      <c:pt idx="177">
                        <c:v>2015</c:v>
                      </c:pt>
                      <c:pt idx="178">
                        <c:v>2015</c:v>
                      </c:pt>
                      <c:pt idx="179">
                        <c:v>2015</c:v>
                      </c:pt>
                      <c:pt idx="180">
                        <c:v>2016</c:v>
                      </c:pt>
                      <c:pt idx="181">
                        <c:v>2016</c:v>
                      </c:pt>
                      <c:pt idx="182">
                        <c:v>2016</c:v>
                      </c:pt>
                      <c:pt idx="183">
                        <c:v>2016</c:v>
                      </c:pt>
                      <c:pt idx="184">
                        <c:v>2016</c:v>
                      </c:pt>
                      <c:pt idx="185">
                        <c:v>2016</c:v>
                      </c:pt>
                      <c:pt idx="186">
                        <c:v>2016</c:v>
                      </c:pt>
                      <c:pt idx="187">
                        <c:v>2016</c:v>
                      </c:pt>
                      <c:pt idx="188">
                        <c:v>2016</c:v>
                      </c:pt>
                      <c:pt idx="189">
                        <c:v>2016</c:v>
                      </c:pt>
                      <c:pt idx="190">
                        <c:v>2016</c:v>
                      </c:pt>
                      <c:pt idx="191">
                        <c:v>2016</c:v>
                      </c:pt>
                      <c:pt idx="192">
                        <c:v>2017</c:v>
                      </c:pt>
                      <c:pt idx="193">
                        <c:v>2017</c:v>
                      </c:pt>
                      <c:pt idx="194">
                        <c:v>2017</c:v>
                      </c:pt>
                      <c:pt idx="195">
                        <c:v>2017</c:v>
                      </c:pt>
                      <c:pt idx="196">
                        <c:v>2017</c:v>
                      </c:pt>
                      <c:pt idx="197">
                        <c:v>2017</c:v>
                      </c:pt>
                      <c:pt idx="198">
                        <c:v>2017</c:v>
                      </c:pt>
                      <c:pt idx="199">
                        <c:v>2017</c:v>
                      </c:pt>
                      <c:pt idx="200">
                        <c:v>2017</c:v>
                      </c:pt>
                      <c:pt idx="201">
                        <c:v>2017</c:v>
                      </c:pt>
                      <c:pt idx="202">
                        <c:v>2017</c:v>
                      </c:pt>
                      <c:pt idx="203">
                        <c:v>2017</c:v>
                      </c:pt>
                      <c:pt idx="204">
                        <c:v>2018</c:v>
                      </c:pt>
                      <c:pt idx="205">
                        <c:v>2018</c:v>
                      </c:pt>
                      <c:pt idx="206">
                        <c:v>2018</c:v>
                      </c:pt>
                      <c:pt idx="207">
                        <c:v>2018</c:v>
                      </c:pt>
                      <c:pt idx="208">
                        <c:v>2018</c:v>
                      </c:pt>
                      <c:pt idx="209">
                        <c:v>2018</c:v>
                      </c:pt>
                      <c:pt idx="210">
                        <c:v>2018</c:v>
                      </c:pt>
                      <c:pt idx="211">
                        <c:v>2018</c:v>
                      </c:pt>
                      <c:pt idx="212">
                        <c:v>2018</c:v>
                      </c:pt>
                      <c:pt idx="213">
                        <c:v>2018</c:v>
                      </c:pt>
                      <c:pt idx="214">
                        <c:v>2018</c:v>
                      </c:pt>
                      <c:pt idx="215">
                        <c:v>2018</c:v>
                      </c:pt>
                      <c:pt idx="216">
                        <c:v>2019</c:v>
                      </c:pt>
                      <c:pt idx="217">
                        <c:v>2019</c:v>
                      </c:pt>
                      <c:pt idx="218">
                        <c:v>2019</c:v>
                      </c:pt>
                      <c:pt idx="219">
                        <c:v>2019</c:v>
                      </c:pt>
                      <c:pt idx="220">
                        <c:v>2019</c:v>
                      </c:pt>
                      <c:pt idx="221">
                        <c:v>2019</c:v>
                      </c:pt>
                      <c:pt idx="222">
                        <c:v>2019</c:v>
                      </c:pt>
                      <c:pt idx="223">
                        <c:v>2019</c:v>
                      </c:pt>
                      <c:pt idx="224">
                        <c:v>2019</c:v>
                      </c:pt>
                      <c:pt idx="225">
                        <c:v>2019</c:v>
                      </c:pt>
                      <c:pt idx="226">
                        <c:v>2019</c:v>
                      </c:pt>
                      <c:pt idx="227">
                        <c:v>2019</c:v>
                      </c:pt>
                      <c:pt idx="228">
                        <c:v>2020</c:v>
                      </c:pt>
                      <c:pt idx="229">
                        <c:v>2020</c:v>
                      </c:pt>
                      <c:pt idx="230">
                        <c:v>2020</c:v>
                      </c:pt>
                      <c:pt idx="231">
                        <c:v>2020</c:v>
                      </c:pt>
                      <c:pt idx="232">
                        <c:v>2020</c:v>
                      </c:pt>
                      <c:pt idx="233">
                        <c:v>2020</c:v>
                      </c:pt>
                      <c:pt idx="234">
                        <c:v>2020</c:v>
                      </c:pt>
                      <c:pt idx="235">
                        <c:v>2020</c:v>
                      </c:pt>
                      <c:pt idx="236">
                        <c:v>2020</c:v>
                      </c:pt>
                      <c:pt idx="237">
                        <c:v>2020</c:v>
                      </c:pt>
                      <c:pt idx="238">
                        <c:v>2020</c:v>
                      </c:pt>
                      <c:pt idx="239">
                        <c:v>2020</c:v>
                      </c:pt>
                      <c:pt idx="240">
                        <c:v>2021</c:v>
                      </c:pt>
                      <c:pt idx="241">
                        <c:v>2021</c:v>
                      </c:pt>
                      <c:pt idx="242">
                        <c:v>2021</c:v>
                      </c:pt>
                      <c:pt idx="243">
                        <c:v>2021</c:v>
                      </c:pt>
                      <c:pt idx="244">
                        <c:v>2021</c:v>
                      </c:pt>
                      <c:pt idx="245">
                        <c:v>2021</c:v>
                      </c:pt>
                      <c:pt idx="246">
                        <c:v>2021</c:v>
                      </c:pt>
                      <c:pt idx="247">
                        <c:v>2021</c:v>
                      </c:pt>
                      <c:pt idx="248">
                        <c:v>2021</c:v>
                      </c:pt>
                      <c:pt idx="249">
                        <c:v>2021</c:v>
                      </c:pt>
                      <c:pt idx="250">
                        <c:v>2021</c:v>
                      </c:pt>
                      <c:pt idx="251">
                        <c:v>2021</c:v>
                      </c:pt>
                      <c:pt idx="252">
                        <c:v>2022</c:v>
                      </c:pt>
                      <c:pt idx="253">
                        <c:v>2022</c:v>
                      </c:pt>
                      <c:pt idx="254">
                        <c:v>2022</c:v>
                      </c:pt>
                      <c:pt idx="255">
                        <c:v>2022</c:v>
                      </c:pt>
                      <c:pt idx="256">
                        <c:v>2022</c:v>
                      </c:pt>
                      <c:pt idx="257">
                        <c:v>2022</c:v>
                      </c:pt>
                      <c:pt idx="258">
                        <c:v>2022</c:v>
                      </c:pt>
                      <c:pt idx="259">
                        <c:v>2022</c:v>
                      </c:pt>
                      <c:pt idx="260">
                        <c:v>2022</c:v>
                      </c:pt>
                      <c:pt idx="261">
                        <c:v>2022</c:v>
                      </c:pt>
                      <c:pt idx="262">
                        <c:v>2022</c:v>
                      </c:pt>
                      <c:pt idx="263">
                        <c:v>2022</c:v>
                      </c:pt>
                      <c:pt idx="264">
                        <c:v>2023</c:v>
                      </c:pt>
                      <c:pt idx="265">
                        <c:v>2023</c:v>
                      </c:pt>
                      <c:pt idx="266">
                        <c:v>2023</c:v>
                      </c:pt>
                      <c:pt idx="267">
                        <c:v>2023</c:v>
                      </c:pt>
                      <c:pt idx="268">
                        <c:v>2023</c:v>
                      </c:pt>
                      <c:pt idx="26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Sheet1!$B$2:$B$272</c15:sqref>
                        </c15:formulaRef>
                      </c:ext>
                    </c:extLst>
                    <c:numCache>
                      <c:formatCode>#0.0</c:formatCode>
                      <c:ptCount val="271"/>
                      <c:pt idx="0">
                        <c:v>4.9000000000000004</c:v>
                      </c:pt>
                      <c:pt idx="1">
                        <c:v>4.5999999999999996</c:v>
                      </c:pt>
                      <c:pt idx="2">
                        <c:v>5</c:v>
                      </c:pt>
                      <c:pt idx="3">
                        <c:v>4.5</c:v>
                      </c:pt>
                      <c:pt idx="4">
                        <c:v>4.7</c:v>
                      </c:pt>
                      <c:pt idx="5">
                        <c:v>4.0999999999999996</c:v>
                      </c:pt>
                      <c:pt idx="6">
                        <c:v>4.3</c:v>
                      </c:pt>
                      <c:pt idx="7">
                        <c:v>3.9</c:v>
                      </c:pt>
                      <c:pt idx="8">
                        <c:v>3.7</c:v>
                      </c:pt>
                      <c:pt idx="9">
                        <c:v>3.8</c:v>
                      </c:pt>
                      <c:pt idx="10">
                        <c:v>4</c:v>
                      </c:pt>
                      <c:pt idx="11">
                        <c:v>3.6</c:v>
                      </c:pt>
                      <c:pt idx="12">
                        <c:v>3.9</c:v>
                      </c:pt>
                      <c:pt idx="13">
                        <c:v>3.8</c:v>
                      </c:pt>
                      <c:pt idx="14">
                        <c:v>3.4</c:v>
                      </c:pt>
                      <c:pt idx="15">
                        <c:v>4</c:v>
                      </c:pt>
                      <c:pt idx="16">
                        <c:v>4.2</c:v>
                      </c:pt>
                      <c:pt idx="17">
                        <c:v>4</c:v>
                      </c:pt>
                      <c:pt idx="18">
                        <c:v>4.2</c:v>
                      </c:pt>
                      <c:pt idx="19">
                        <c:v>4</c:v>
                      </c:pt>
                      <c:pt idx="20">
                        <c:v>4.5999999999999996</c:v>
                      </c:pt>
                      <c:pt idx="21">
                        <c:v>3.6</c:v>
                      </c:pt>
                      <c:pt idx="22">
                        <c:v>3.7</c:v>
                      </c:pt>
                      <c:pt idx="23">
                        <c:v>3.9</c:v>
                      </c:pt>
                      <c:pt idx="24">
                        <c:v>4.4000000000000004</c:v>
                      </c:pt>
                      <c:pt idx="25">
                        <c:v>3.9</c:v>
                      </c:pt>
                      <c:pt idx="26">
                        <c:v>3.4</c:v>
                      </c:pt>
                      <c:pt idx="27">
                        <c:v>3.9</c:v>
                      </c:pt>
                      <c:pt idx="28">
                        <c:v>3.2</c:v>
                      </c:pt>
                      <c:pt idx="29">
                        <c:v>4.3</c:v>
                      </c:pt>
                      <c:pt idx="30">
                        <c:v>4</c:v>
                      </c:pt>
                      <c:pt idx="31">
                        <c:v>3.7</c:v>
                      </c:pt>
                      <c:pt idx="32">
                        <c:v>3.8</c:v>
                      </c:pt>
                      <c:pt idx="33">
                        <c:v>4.0999999999999996</c:v>
                      </c:pt>
                      <c:pt idx="34">
                        <c:v>3.6</c:v>
                      </c:pt>
                      <c:pt idx="35">
                        <c:v>4.0999999999999996</c:v>
                      </c:pt>
                      <c:pt idx="36">
                        <c:v>3.7</c:v>
                      </c:pt>
                      <c:pt idx="37">
                        <c:v>3.6</c:v>
                      </c:pt>
                      <c:pt idx="38">
                        <c:v>4.2</c:v>
                      </c:pt>
                      <c:pt idx="39">
                        <c:v>4.7</c:v>
                      </c:pt>
                      <c:pt idx="40">
                        <c:v>3.5</c:v>
                      </c:pt>
                      <c:pt idx="41">
                        <c:v>3.5</c:v>
                      </c:pt>
                      <c:pt idx="42">
                        <c:v>3.3</c:v>
                      </c:pt>
                      <c:pt idx="43">
                        <c:v>3.9</c:v>
                      </c:pt>
                      <c:pt idx="44">
                        <c:v>3.8</c:v>
                      </c:pt>
                      <c:pt idx="45">
                        <c:v>4</c:v>
                      </c:pt>
                      <c:pt idx="46">
                        <c:v>3.9</c:v>
                      </c:pt>
                      <c:pt idx="47">
                        <c:v>4.8</c:v>
                      </c:pt>
                      <c:pt idx="48">
                        <c:v>3.9</c:v>
                      </c:pt>
                      <c:pt idx="49">
                        <c:v>4.0999999999999996</c:v>
                      </c:pt>
                      <c:pt idx="50">
                        <c:v>4.4000000000000004</c:v>
                      </c:pt>
                      <c:pt idx="51">
                        <c:v>4.3</c:v>
                      </c:pt>
                      <c:pt idx="52">
                        <c:v>4.5999999999999996</c:v>
                      </c:pt>
                      <c:pt idx="53">
                        <c:v>4.2</c:v>
                      </c:pt>
                      <c:pt idx="54">
                        <c:v>4.2</c:v>
                      </c:pt>
                      <c:pt idx="55">
                        <c:v>4</c:v>
                      </c:pt>
                      <c:pt idx="56">
                        <c:v>4.5999999999999996</c:v>
                      </c:pt>
                      <c:pt idx="57">
                        <c:v>4.3</c:v>
                      </c:pt>
                      <c:pt idx="58">
                        <c:v>4.7</c:v>
                      </c:pt>
                      <c:pt idx="59">
                        <c:v>4.5</c:v>
                      </c:pt>
                      <c:pt idx="60">
                        <c:v>4.7</c:v>
                      </c:pt>
                      <c:pt idx="61">
                        <c:v>4</c:v>
                      </c:pt>
                      <c:pt idx="62">
                        <c:v>3.9</c:v>
                      </c:pt>
                      <c:pt idx="63">
                        <c:v>3.9</c:v>
                      </c:pt>
                      <c:pt idx="64">
                        <c:v>4</c:v>
                      </c:pt>
                      <c:pt idx="65">
                        <c:v>4.4000000000000004</c:v>
                      </c:pt>
                      <c:pt idx="66">
                        <c:v>4.3</c:v>
                      </c:pt>
                      <c:pt idx="67">
                        <c:v>4</c:v>
                      </c:pt>
                      <c:pt idx="68">
                        <c:v>3.8</c:v>
                      </c:pt>
                      <c:pt idx="69">
                        <c:v>4.2</c:v>
                      </c:pt>
                      <c:pt idx="70">
                        <c:v>4.4000000000000004</c:v>
                      </c:pt>
                      <c:pt idx="71">
                        <c:v>3.7</c:v>
                      </c:pt>
                      <c:pt idx="72">
                        <c:v>3.3</c:v>
                      </c:pt>
                      <c:pt idx="73">
                        <c:v>4.0999999999999996</c:v>
                      </c:pt>
                      <c:pt idx="74">
                        <c:v>4</c:v>
                      </c:pt>
                      <c:pt idx="75">
                        <c:v>4.3</c:v>
                      </c:pt>
                      <c:pt idx="76">
                        <c:v>4.4000000000000004</c:v>
                      </c:pt>
                      <c:pt idx="77">
                        <c:v>3.9</c:v>
                      </c:pt>
                      <c:pt idx="78">
                        <c:v>3.7</c:v>
                      </c:pt>
                      <c:pt idx="79">
                        <c:v>4.0999999999999996</c:v>
                      </c:pt>
                      <c:pt idx="80">
                        <c:v>3.9</c:v>
                      </c:pt>
                      <c:pt idx="81">
                        <c:v>3.9</c:v>
                      </c:pt>
                      <c:pt idx="82">
                        <c:v>3.7</c:v>
                      </c:pt>
                      <c:pt idx="83">
                        <c:v>3.4</c:v>
                      </c:pt>
                      <c:pt idx="84">
                        <c:v>4.3</c:v>
                      </c:pt>
                      <c:pt idx="85">
                        <c:v>4.3</c:v>
                      </c:pt>
                      <c:pt idx="86">
                        <c:v>3.9</c:v>
                      </c:pt>
                      <c:pt idx="87">
                        <c:v>4.7</c:v>
                      </c:pt>
                      <c:pt idx="88">
                        <c:v>3.9</c:v>
                      </c:pt>
                      <c:pt idx="89">
                        <c:v>3.8</c:v>
                      </c:pt>
                      <c:pt idx="90">
                        <c:v>3.9</c:v>
                      </c:pt>
                      <c:pt idx="91">
                        <c:v>4.0999999999999996</c:v>
                      </c:pt>
                      <c:pt idx="92">
                        <c:v>3.9</c:v>
                      </c:pt>
                      <c:pt idx="93">
                        <c:v>3.8</c:v>
                      </c:pt>
                      <c:pt idx="94">
                        <c:v>3.5</c:v>
                      </c:pt>
                      <c:pt idx="95">
                        <c:v>3.8</c:v>
                      </c:pt>
                      <c:pt idx="96">
                        <c:v>3.3</c:v>
                      </c:pt>
                      <c:pt idx="97">
                        <c:v>3.6</c:v>
                      </c:pt>
                      <c:pt idx="98">
                        <c:v>3.4</c:v>
                      </c:pt>
                      <c:pt idx="99">
                        <c:v>2.9</c:v>
                      </c:pt>
                      <c:pt idx="100">
                        <c:v>2.9</c:v>
                      </c:pt>
                      <c:pt idx="101">
                        <c:v>2.8</c:v>
                      </c:pt>
                      <c:pt idx="102">
                        <c:v>3.4</c:v>
                      </c:pt>
                      <c:pt idx="103">
                        <c:v>3.4</c:v>
                      </c:pt>
                      <c:pt idx="104">
                        <c:v>3.1</c:v>
                      </c:pt>
                      <c:pt idx="105">
                        <c:v>3</c:v>
                      </c:pt>
                      <c:pt idx="106">
                        <c:v>4.2</c:v>
                      </c:pt>
                      <c:pt idx="107">
                        <c:v>3.3</c:v>
                      </c:pt>
                      <c:pt idx="108">
                        <c:v>3</c:v>
                      </c:pt>
                      <c:pt idx="109">
                        <c:v>2.5</c:v>
                      </c:pt>
                      <c:pt idx="110">
                        <c:v>3.9</c:v>
                      </c:pt>
                      <c:pt idx="111">
                        <c:v>3.2</c:v>
                      </c:pt>
                      <c:pt idx="112">
                        <c:v>3.3</c:v>
                      </c:pt>
                      <c:pt idx="113">
                        <c:v>3.1</c:v>
                      </c:pt>
                      <c:pt idx="114">
                        <c:v>3.1</c:v>
                      </c:pt>
                      <c:pt idx="115">
                        <c:v>3.1</c:v>
                      </c:pt>
                      <c:pt idx="116">
                        <c:v>3</c:v>
                      </c:pt>
                      <c:pt idx="117">
                        <c:v>3.2</c:v>
                      </c:pt>
                      <c:pt idx="118">
                        <c:v>2.8</c:v>
                      </c:pt>
                      <c:pt idx="119">
                        <c:v>2.9</c:v>
                      </c:pt>
                      <c:pt idx="120">
                        <c:v>2.8</c:v>
                      </c:pt>
                      <c:pt idx="121">
                        <c:v>2.8</c:v>
                      </c:pt>
                      <c:pt idx="122">
                        <c:v>2.7</c:v>
                      </c:pt>
                      <c:pt idx="123">
                        <c:v>3</c:v>
                      </c:pt>
                      <c:pt idx="124">
                        <c:v>3.1</c:v>
                      </c:pt>
                      <c:pt idx="125">
                        <c:v>3.4</c:v>
                      </c:pt>
                      <c:pt idx="126">
                        <c:v>3.1</c:v>
                      </c:pt>
                      <c:pt idx="127">
                        <c:v>2.7</c:v>
                      </c:pt>
                      <c:pt idx="128">
                        <c:v>3.3</c:v>
                      </c:pt>
                      <c:pt idx="129">
                        <c:v>3.1</c:v>
                      </c:pt>
                      <c:pt idx="130">
                        <c:v>3.2</c:v>
                      </c:pt>
                      <c:pt idx="131">
                        <c:v>2.9</c:v>
                      </c:pt>
                      <c:pt idx="132">
                        <c:v>3.4</c:v>
                      </c:pt>
                      <c:pt idx="133">
                        <c:v>2.9</c:v>
                      </c:pt>
                      <c:pt idx="134">
                        <c:v>3.5</c:v>
                      </c:pt>
                      <c:pt idx="135">
                        <c:v>3</c:v>
                      </c:pt>
                      <c:pt idx="136">
                        <c:v>3.1</c:v>
                      </c:pt>
                      <c:pt idx="137">
                        <c:v>3.1</c:v>
                      </c:pt>
                      <c:pt idx="138">
                        <c:v>3.7</c:v>
                      </c:pt>
                      <c:pt idx="139">
                        <c:v>3.1</c:v>
                      </c:pt>
                      <c:pt idx="140">
                        <c:v>2.7</c:v>
                      </c:pt>
                      <c:pt idx="141">
                        <c:v>3</c:v>
                      </c:pt>
                      <c:pt idx="142">
                        <c:v>3</c:v>
                      </c:pt>
                      <c:pt idx="143">
                        <c:v>2.7</c:v>
                      </c:pt>
                      <c:pt idx="144">
                        <c:v>2.6</c:v>
                      </c:pt>
                      <c:pt idx="145">
                        <c:v>3.3</c:v>
                      </c:pt>
                      <c:pt idx="146">
                        <c:v>2.8</c:v>
                      </c:pt>
                      <c:pt idx="147">
                        <c:v>2.9</c:v>
                      </c:pt>
                      <c:pt idx="148">
                        <c:v>3.4</c:v>
                      </c:pt>
                      <c:pt idx="149">
                        <c:v>2.2000000000000002</c:v>
                      </c:pt>
                      <c:pt idx="150">
                        <c:v>2.6</c:v>
                      </c:pt>
                      <c:pt idx="151">
                        <c:v>2.7</c:v>
                      </c:pt>
                      <c:pt idx="152">
                        <c:v>2.9</c:v>
                      </c:pt>
                      <c:pt idx="153">
                        <c:v>3</c:v>
                      </c:pt>
                      <c:pt idx="154">
                        <c:v>2.7</c:v>
                      </c:pt>
                      <c:pt idx="155">
                        <c:v>3.1</c:v>
                      </c:pt>
                      <c:pt idx="156">
                        <c:v>3.2</c:v>
                      </c:pt>
                      <c:pt idx="157">
                        <c:v>2.9</c:v>
                      </c:pt>
                      <c:pt idx="158">
                        <c:v>3</c:v>
                      </c:pt>
                      <c:pt idx="159">
                        <c:v>3.3</c:v>
                      </c:pt>
                      <c:pt idx="160">
                        <c:v>3.3</c:v>
                      </c:pt>
                      <c:pt idx="161">
                        <c:v>3.2</c:v>
                      </c:pt>
                      <c:pt idx="162">
                        <c:v>3.2</c:v>
                      </c:pt>
                      <c:pt idx="163">
                        <c:v>3.3</c:v>
                      </c:pt>
                      <c:pt idx="164">
                        <c:v>3.9</c:v>
                      </c:pt>
                      <c:pt idx="165">
                        <c:v>3.6</c:v>
                      </c:pt>
                      <c:pt idx="166">
                        <c:v>3.1</c:v>
                      </c:pt>
                      <c:pt idx="167">
                        <c:v>3.9</c:v>
                      </c:pt>
                      <c:pt idx="168">
                        <c:v>3.4</c:v>
                      </c:pt>
                      <c:pt idx="169">
                        <c:v>3.6</c:v>
                      </c:pt>
                      <c:pt idx="170">
                        <c:v>3.8</c:v>
                      </c:pt>
                      <c:pt idx="171">
                        <c:v>3.4</c:v>
                      </c:pt>
                      <c:pt idx="172">
                        <c:v>3.5</c:v>
                      </c:pt>
                      <c:pt idx="173">
                        <c:v>3.7</c:v>
                      </c:pt>
                      <c:pt idx="174">
                        <c:v>3.7</c:v>
                      </c:pt>
                      <c:pt idx="175">
                        <c:v>3.5</c:v>
                      </c:pt>
                      <c:pt idx="176">
                        <c:v>3.1</c:v>
                      </c:pt>
                      <c:pt idx="177">
                        <c:v>3.6</c:v>
                      </c:pt>
                      <c:pt idx="178">
                        <c:v>3.7</c:v>
                      </c:pt>
                      <c:pt idx="179">
                        <c:v>3.6</c:v>
                      </c:pt>
                      <c:pt idx="180">
                        <c:v>3.3</c:v>
                      </c:pt>
                      <c:pt idx="181">
                        <c:v>4.2</c:v>
                      </c:pt>
                      <c:pt idx="182">
                        <c:v>3</c:v>
                      </c:pt>
                      <c:pt idx="183">
                        <c:v>3.3</c:v>
                      </c:pt>
                      <c:pt idx="184">
                        <c:v>3.7</c:v>
                      </c:pt>
                      <c:pt idx="185">
                        <c:v>3.7</c:v>
                      </c:pt>
                      <c:pt idx="186">
                        <c:v>3.3</c:v>
                      </c:pt>
                      <c:pt idx="187">
                        <c:v>3.4</c:v>
                      </c:pt>
                      <c:pt idx="188">
                        <c:v>3.4</c:v>
                      </c:pt>
                      <c:pt idx="189">
                        <c:v>3.7</c:v>
                      </c:pt>
                      <c:pt idx="190">
                        <c:v>3.8</c:v>
                      </c:pt>
                      <c:pt idx="191">
                        <c:v>3.2</c:v>
                      </c:pt>
                      <c:pt idx="192">
                        <c:v>3</c:v>
                      </c:pt>
                      <c:pt idx="193">
                        <c:v>3.3</c:v>
                      </c:pt>
                      <c:pt idx="194">
                        <c:v>3.5</c:v>
                      </c:pt>
                      <c:pt idx="195">
                        <c:v>3.3</c:v>
                      </c:pt>
                      <c:pt idx="196">
                        <c:v>3.3</c:v>
                      </c:pt>
                      <c:pt idx="197">
                        <c:v>3.3</c:v>
                      </c:pt>
                      <c:pt idx="198">
                        <c:v>4.2</c:v>
                      </c:pt>
                      <c:pt idx="199">
                        <c:v>3.7</c:v>
                      </c:pt>
                      <c:pt idx="200">
                        <c:v>3.7</c:v>
                      </c:pt>
                      <c:pt idx="201">
                        <c:v>3.8</c:v>
                      </c:pt>
                      <c:pt idx="202">
                        <c:v>3.3</c:v>
                      </c:pt>
                      <c:pt idx="203">
                        <c:v>2.9</c:v>
                      </c:pt>
                      <c:pt idx="204">
                        <c:v>4.3</c:v>
                      </c:pt>
                      <c:pt idx="205">
                        <c:v>3.4</c:v>
                      </c:pt>
                      <c:pt idx="206">
                        <c:v>3.2</c:v>
                      </c:pt>
                      <c:pt idx="207">
                        <c:v>3.6</c:v>
                      </c:pt>
                      <c:pt idx="208">
                        <c:v>3.6</c:v>
                      </c:pt>
                      <c:pt idx="209">
                        <c:v>3.6</c:v>
                      </c:pt>
                      <c:pt idx="210">
                        <c:v>3.5</c:v>
                      </c:pt>
                      <c:pt idx="211">
                        <c:v>3.8</c:v>
                      </c:pt>
                      <c:pt idx="212">
                        <c:v>3.4</c:v>
                      </c:pt>
                      <c:pt idx="213">
                        <c:v>3.2</c:v>
                      </c:pt>
                      <c:pt idx="214">
                        <c:v>3.9</c:v>
                      </c:pt>
                      <c:pt idx="215">
                        <c:v>3.8</c:v>
                      </c:pt>
                      <c:pt idx="216">
                        <c:v>3.9</c:v>
                      </c:pt>
                      <c:pt idx="217">
                        <c:v>3</c:v>
                      </c:pt>
                      <c:pt idx="218">
                        <c:v>3.9</c:v>
                      </c:pt>
                      <c:pt idx="219">
                        <c:v>5.0999999999999996</c:v>
                      </c:pt>
                      <c:pt idx="220">
                        <c:v>4.2</c:v>
                      </c:pt>
                      <c:pt idx="221">
                        <c:v>4.0999999999999996</c:v>
                      </c:pt>
                      <c:pt idx="222">
                        <c:v>4.0999999999999996</c:v>
                      </c:pt>
                      <c:pt idx="223">
                        <c:v>4.0999999999999996</c:v>
                      </c:pt>
                      <c:pt idx="224">
                        <c:v>4.2</c:v>
                      </c:pt>
                      <c:pt idx="225">
                        <c:v>3.4</c:v>
                      </c:pt>
                      <c:pt idx="226">
                        <c:v>3.7</c:v>
                      </c:pt>
                      <c:pt idx="227">
                        <c:v>3.7</c:v>
                      </c:pt>
                      <c:pt idx="228">
                        <c:v>4.7</c:v>
                      </c:pt>
                      <c:pt idx="229">
                        <c:v>3.6</c:v>
                      </c:pt>
                      <c:pt idx="230">
                        <c:v>3.5</c:v>
                      </c:pt>
                      <c:pt idx="231">
                        <c:v>2.2999999999999998</c:v>
                      </c:pt>
                      <c:pt idx="232">
                        <c:v>7.1</c:v>
                      </c:pt>
                      <c:pt idx="233">
                        <c:v>6.1</c:v>
                      </c:pt>
                      <c:pt idx="234">
                        <c:v>3.2</c:v>
                      </c:pt>
                      <c:pt idx="235">
                        <c:v>3.5</c:v>
                      </c:pt>
                      <c:pt idx="236">
                        <c:v>3.2</c:v>
                      </c:pt>
                      <c:pt idx="237">
                        <c:v>3.6</c:v>
                      </c:pt>
                      <c:pt idx="238">
                        <c:v>3.3</c:v>
                      </c:pt>
                      <c:pt idx="239">
                        <c:v>3.7</c:v>
                      </c:pt>
                      <c:pt idx="240">
                        <c:v>3.3</c:v>
                      </c:pt>
                      <c:pt idx="241">
                        <c:v>3.7</c:v>
                      </c:pt>
                      <c:pt idx="242">
                        <c:v>3.9</c:v>
                      </c:pt>
                      <c:pt idx="243">
                        <c:v>3.8</c:v>
                      </c:pt>
                      <c:pt idx="244">
                        <c:v>3.9</c:v>
                      </c:pt>
                      <c:pt idx="245">
                        <c:v>4.3</c:v>
                      </c:pt>
                      <c:pt idx="246">
                        <c:v>4.3</c:v>
                      </c:pt>
                      <c:pt idx="247">
                        <c:v>4</c:v>
                      </c:pt>
                      <c:pt idx="248">
                        <c:v>4.0999999999999996</c:v>
                      </c:pt>
                      <c:pt idx="249">
                        <c:v>4.2</c:v>
                      </c:pt>
                      <c:pt idx="250">
                        <c:v>4.0999999999999996</c:v>
                      </c:pt>
                      <c:pt idx="251">
                        <c:v>3.4</c:v>
                      </c:pt>
                      <c:pt idx="252">
                        <c:v>4.2</c:v>
                      </c:pt>
                      <c:pt idx="253">
                        <c:v>4.4000000000000004</c:v>
                      </c:pt>
                      <c:pt idx="254">
                        <c:v>4.0999999999999996</c:v>
                      </c:pt>
                      <c:pt idx="255">
                        <c:v>4</c:v>
                      </c:pt>
                      <c:pt idx="256">
                        <c:v>3.8</c:v>
                      </c:pt>
                      <c:pt idx="257">
                        <c:v>3.7</c:v>
                      </c:pt>
                      <c:pt idx="258">
                        <c:v>4.0999999999999996</c:v>
                      </c:pt>
                      <c:pt idx="259">
                        <c:v>3.5</c:v>
                      </c:pt>
                      <c:pt idx="260">
                        <c:v>3.7</c:v>
                      </c:pt>
                      <c:pt idx="261">
                        <c:v>3.8</c:v>
                      </c:pt>
                      <c:pt idx="262">
                        <c:v>3.7</c:v>
                      </c:pt>
                      <c:pt idx="263">
                        <c:v>3.7</c:v>
                      </c:pt>
                      <c:pt idx="264">
                        <c:v>4.2</c:v>
                      </c:pt>
                      <c:pt idx="265">
                        <c:v>3.7</c:v>
                      </c:pt>
                      <c:pt idx="266">
                        <c:v>3.4</c:v>
                      </c:pt>
                      <c:pt idx="267">
                        <c:v>3.6</c:v>
                      </c:pt>
                      <c:pt idx="268">
                        <c:v>4.0999999999999996</c:v>
                      </c:pt>
                      <c:pt idx="269">
                        <c:v>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A97E-479D-A5EE-36CEB8423E94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Separations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Sheet1!$A$2:$A$272</c15:sqref>
                        </c15:formulaRef>
                      </c:ext>
                    </c:extLst>
                    <c:numCache>
                      <c:formatCode>General</c:formatCode>
                      <c:ptCount val="271"/>
                      <c:pt idx="0">
                        <c:v>2001</c:v>
                      </c:pt>
                      <c:pt idx="1">
                        <c:v>2001</c:v>
                      </c:pt>
                      <c:pt idx="2">
                        <c:v>2001</c:v>
                      </c:pt>
                      <c:pt idx="3">
                        <c:v>2001</c:v>
                      </c:pt>
                      <c:pt idx="4">
                        <c:v>2001</c:v>
                      </c:pt>
                      <c:pt idx="5">
                        <c:v>2001</c:v>
                      </c:pt>
                      <c:pt idx="6">
                        <c:v>2001</c:v>
                      </c:pt>
                      <c:pt idx="7">
                        <c:v>2001</c:v>
                      </c:pt>
                      <c:pt idx="8">
                        <c:v>2001</c:v>
                      </c:pt>
                      <c:pt idx="9">
                        <c:v>2001</c:v>
                      </c:pt>
                      <c:pt idx="10">
                        <c:v>2001</c:v>
                      </c:pt>
                      <c:pt idx="11">
                        <c:v>2001</c:v>
                      </c:pt>
                      <c:pt idx="12">
                        <c:v>2002</c:v>
                      </c:pt>
                      <c:pt idx="13">
                        <c:v>2002</c:v>
                      </c:pt>
                      <c:pt idx="14">
                        <c:v>2002</c:v>
                      </c:pt>
                      <c:pt idx="15">
                        <c:v>2002</c:v>
                      </c:pt>
                      <c:pt idx="16">
                        <c:v>2002</c:v>
                      </c:pt>
                      <c:pt idx="17">
                        <c:v>2002</c:v>
                      </c:pt>
                      <c:pt idx="18">
                        <c:v>2002</c:v>
                      </c:pt>
                      <c:pt idx="19">
                        <c:v>2002</c:v>
                      </c:pt>
                      <c:pt idx="20">
                        <c:v>2002</c:v>
                      </c:pt>
                      <c:pt idx="21">
                        <c:v>2002</c:v>
                      </c:pt>
                      <c:pt idx="22">
                        <c:v>2002</c:v>
                      </c:pt>
                      <c:pt idx="23">
                        <c:v>2002</c:v>
                      </c:pt>
                      <c:pt idx="24">
                        <c:v>2003</c:v>
                      </c:pt>
                      <c:pt idx="25">
                        <c:v>2003</c:v>
                      </c:pt>
                      <c:pt idx="26">
                        <c:v>2003</c:v>
                      </c:pt>
                      <c:pt idx="27">
                        <c:v>2003</c:v>
                      </c:pt>
                      <c:pt idx="28">
                        <c:v>2003</c:v>
                      </c:pt>
                      <c:pt idx="29">
                        <c:v>2003</c:v>
                      </c:pt>
                      <c:pt idx="30">
                        <c:v>2003</c:v>
                      </c:pt>
                      <c:pt idx="31">
                        <c:v>2003</c:v>
                      </c:pt>
                      <c:pt idx="32">
                        <c:v>2003</c:v>
                      </c:pt>
                      <c:pt idx="33">
                        <c:v>2003</c:v>
                      </c:pt>
                      <c:pt idx="34">
                        <c:v>2003</c:v>
                      </c:pt>
                      <c:pt idx="35">
                        <c:v>2003</c:v>
                      </c:pt>
                      <c:pt idx="36">
                        <c:v>2004</c:v>
                      </c:pt>
                      <c:pt idx="37">
                        <c:v>2004</c:v>
                      </c:pt>
                      <c:pt idx="38">
                        <c:v>2004</c:v>
                      </c:pt>
                      <c:pt idx="39">
                        <c:v>2004</c:v>
                      </c:pt>
                      <c:pt idx="40">
                        <c:v>2004</c:v>
                      </c:pt>
                      <c:pt idx="41">
                        <c:v>2004</c:v>
                      </c:pt>
                      <c:pt idx="42">
                        <c:v>2004</c:v>
                      </c:pt>
                      <c:pt idx="43">
                        <c:v>2004</c:v>
                      </c:pt>
                      <c:pt idx="44">
                        <c:v>2004</c:v>
                      </c:pt>
                      <c:pt idx="45">
                        <c:v>2004</c:v>
                      </c:pt>
                      <c:pt idx="46">
                        <c:v>2004</c:v>
                      </c:pt>
                      <c:pt idx="47">
                        <c:v>2004</c:v>
                      </c:pt>
                      <c:pt idx="48">
                        <c:v>2005</c:v>
                      </c:pt>
                      <c:pt idx="49">
                        <c:v>2005</c:v>
                      </c:pt>
                      <c:pt idx="50">
                        <c:v>2005</c:v>
                      </c:pt>
                      <c:pt idx="51">
                        <c:v>2005</c:v>
                      </c:pt>
                      <c:pt idx="52">
                        <c:v>2005</c:v>
                      </c:pt>
                      <c:pt idx="53">
                        <c:v>2005</c:v>
                      </c:pt>
                      <c:pt idx="54">
                        <c:v>2005</c:v>
                      </c:pt>
                      <c:pt idx="55">
                        <c:v>2005</c:v>
                      </c:pt>
                      <c:pt idx="56">
                        <c:v>2005</c:v>
                      </c:pt>
                      <c:pt idx="57">
                        <c:v>2005</c:v>
                      </c:pt>
                      <c:pt idx="58">
                        <c:v>2005</c:v>
                      </c:pt>
                      <c:pt idx="59">
                        <c:v>2005</c:v>
                      </c:pt>
                      <c:pt idx="60">
                        <c:v>2006</c:v>
                      </c:pt>
                      <c:pt idx="61">
                        <c:v>2006</c:v>
                      </c:pt>
                      <c:pt idx="62">
                        <c:v>2006</c:v>
                      </c:pt>
                      <c:pt idx="63">
                        <c:v>2006</c:v>
                      </c:pt>
                      <c:pt idx="64">
                        <c:v>2006</c:v>
                      </c:pt>
                      <c:pt idx="65">
                        <c:v>2006</c:v>
                      </c:pt>
                      <c:pt idx="66">
                        <c:v>2006</c:v>
                      </c:pt>
                      <c:pt idx="67">
                        <c:v>2006</c:v>
                      </c:pt>
                      <c:pt idx="68">
                        <c:v>2006</c:v>
                      </c:pt>
                      <c:pt idx="69">
                        <c:v>2006</c:v>
                      </c:pt>
                      <c:pt idx="70">
                        <c:v>2006</c:v>
                      </c:pt>
                      <c:pt idx="71">
                        <c:v>2006</c:v>
                      </c:pt>
                      <c:pt idx="72">
                        <c:v>2007</c:v>
                      </c:pt>
                      <c:pt idx="73">
                        <c:v>2007</c:v>
                      </c:pt>
                      <c:pt idx="74">
                        <c:v>2007</c:v>
                      </c:pt>
                      <c:pt idx="75">
                        <c:v>2007</c:v>
                      </c:pt>
                      <c:pt idx="76">
                        <c:v>2007</c:v>
                      </c:pt>
                      <c:pt idx="77">
                        <c:v>2007</c:v>
                      </c:pt>
                      <c:pt idx="78">
                        <c:v>2007</c:v>
                      </c:pt>
                      <c:pt idx="79">
                        <c:v>2007</c:v>
                      </c:pt>
                      <c:pt idx="80">
                        <c:v>2007</c:v>
                      </c:pt>
                      <c:pt idx="81">
                        <c:v>2007</c:v>
                      </c:pt>
                      <c:pt idx="82">
                        <c:v>2007</c:v>
                      </c:pt>
                      <c:pt idx="83">
                        <c:v>2007</c:v>
                      </c:pt>
                      <c:pt idx="84">
                        <c:v>2008</c:v>
                      </c:pt>
                      <c:pt idx="85">
                        <c:v>2008</c:v>
                      </c:pt>
                      <c:pt idx="86">
                        <c:v>2008</c:v>
                      </c:pt>
                      <c:pt idx="87">
                        <c:v>2008</c:v>
                      </c:pt>
                      <c:pt idx="88">
                        <c:v>2008</c:v>
                      </c:pt>
                      <c:pt idx="89">
                        <c:v>2008</c:v>
                      </c:pt>
                      <c:pt idx="90">
                        <c:v>2008</c:v>
                      </c:pt>
                      <c:pt idx="91">
                        <c:v>2008</c:v>
                      </c:pt>
                      <c:pt idx="92">
                        <c:v>2008</c:v>
                      </c:pt>
                      <c:pt idx="93">
                        <c:v>2008</c:v>
                      </c:pt>
                      <c:pt idx="94">
                        <c:v>2008</c:v>
                      </c:pt>
                      <c:pt idx="95">
                        <c:v>2008</c:v>
                      </c:pt>
                      <c:pt idx="96">
                        <c:v>2009</c:v>
                      </c:pt>
                      <c:pt idx="97">
                        <c:v>2009</c:v>
                      </c:pt>
                      <c:pt idx="98">
                        <c:v>2009</c:v>
                      </c:pt>
                      <c:pt idx="99">
                        <c:v>2009</c:v>
                      </c:pt>
                      <c:pt idx="100">
                        <c:v>2009</c:v>
                      </c:pt>
                      <c:pt idx="101">
                        <c:v>2009</c:v>
                      </c:pt>
                      <c:pt idx="102">
                        <c:v>2009</c:v>
                      </c:pt>
                      <c:pt idx="103">
                        <c:v>2009</c:v>
                      </c:pt>
                      <c:pt idx="104">
                        <c:v>2009</c:v>
                      </c:pt>
                      <c:pt idx="105">
                        <c:v>2009</c:v>
                      </c:pt>
                      <c:pt idx="106">
                        <c:v>2009</c:v>
                      </c:pt>
                      <c:pt idx="107">
                        <c:v>2009</c:v>
                      </c:pt>
                      <c:pt idx="108">
                        <c:v>2010</c:v>
                      </c:pt>
                      <c:pt idx="109">
                        <c:v>2010</c:v>
                      </c:pt>
                      <c:pt idx="110">
                        <c:v>2010</c:v>
                      </c:pt>
                      <c:pt idx="111">
                        <c:v>2010</c:v>
                      </c:pt>
                      <c:pt idx="112">
                        <c:v>2010</c:v>
                      </c:pt>
                      <c:pt idx="113">
                        <c:v>2010</c:v>
                      </c:pt>
                      <c:pt idx="114">
                        <c:v>2010</c:v>
                      </c:pt>
                      <c:pt idx="115">
                        <c:v>2010</c:v>
                      </c:pt>
                      <c:pt idx="116">
                        <c:v>2010</c:v>
                      </c:pt>
                      <c:pt idx="117">
                        <c:v>2010</c:v>
                      </c:pt>
                      <c:pt idx="118">
                        <c:v>2010</c:v>
                      </c:pt>
                      <c:pt idx="119">
                        <c:v>2010</c:v>
                      </c:pt>
                      <c:pt idx="120">
                        <c:v>2011</c:v>
                      </c:pt>
                      <c:pt idx="121">
                        <c:v>2011</c:v>
                      </c:pt>
                      <c:pt idx="122">
                        <c:v>2011</c:v>
                      </c:pt>
                      <c:pt idx="123">
                        <c:v>2011</c:v>
                      </c:pt>
                      <c:pt idx="124">
                        <c:v>2011</c:v>
                      </c:pt>
                      <c:pt idx="125">
                        <c:v>2011</c:v>
                      </c:pt>
                      <c:pt idx="126">
                        <c:v>2011</c:v>
                      </c:pt>
                      <c:pt idx="127">
                        <c:v>2011</c:v>
                      </c:pt>
                      <c:pt idx="128">
                        <c:v>2011</c:v>
                      </c:pt>
                      <c:pt idx="129">
                        <c:v>2011</c:v>
                      </c:pt>
                      <c:pt idx="130">
                        <c:v>2011</c:v>
                      </c:pt>
                      <c:pt idx="131">
                        <c:v>2011</c:v>
                      </c:pt>
                      <c:pt idx="132">
                        <c:v>2012</c:v>
                      </c:pt>
                      <c:pt idx="133">
                        <c:v>2012</c:v>
                      </c:pt>
                      <c:pt idx="134">
                        <c:v>2012</c:v>
                      </c:pt>
                      <c:pt idx="135">
                        <c:v>2012</c:v>
                      </c:pt>
                      <c:pt idx="136">
                        <c:v>2012</c:v>
                      </c:pt>
                      <c:pt idx="137">
                        <c:v>2012</c:v>
                      </c:pt>
                      <c:pt idx="138">
                        <c:v>2012</c:v>
                      </c:pt>
                      <c:pt idx="139">
                        <c:v>2012</c:v>
                      </c:pt>
                      <c:pt idx="140">
                        <c:v>2012</c:v>
                      </c:pt>
                      <c:pt idx="141">
                        <c:v>2012</c:v>
                      </c:pt>
                      <c:pt idx="142">
                        <c:v>2012</c:v>
                      </c:pt>
                      <c:pt idx="143">
                        <c:v>2012</c:v>
                      </c:pt>
                      <c:pt idx="144">
                        <c:v>2013</c:v>
                      </c:pt>
                      <c:pt idx="145">
                        <c:v>2013</c:v>
                      </c:pt>
                      <c:pt idx="146">
                        <c:v>2013</c:v>
                      </c:pt>
                      <c:pt idx="147">
                        <c:v>2013</c:v>
                      </c:pt>
                      <c:pt idx="148">
                        <c:v>2013</c:v>
                      </c:pt>
                      <c:pt idx="149">
                        <c:v>2013</c:v>
                      </c:pt>
                      <c:pt idx="150">
                        <c:v>2013</c:v>
                      </c:pt>
                      <c:pt idx="151">
                        <c:v>2013</c:v>
                      </c:pt>
                      <c:pt idx="152">
                        <c:v>2013</c:v>
                      </c:pt>
                      <c:pt idx="153">
                        <c:v>2013</c:v>
                      </c:pt>
                      <c:pt idx="154">
                        <c:v>2013</c:v>
                      </c:pt>
                      <c:pt idx="155">
                        <c:v>2013</c:v>
                      </c:pt>
                      <c:pt idx="156">
                        <c:v>2014</c:v>
                      </c:pt>
                      <c:pt idx="157">
                        <c:v>2014</c:v>
                      </c:pt>
                      <c:pt idx="158">
                        <c:v>2014</c:v>
                      </c:pt>
                      <c:pt idx="159">
                        <c:v>2014</c:v>
                      </c:pt>
                      <c:pt idx="160">
                        <c:v>2014</c:v>
                      </c:pt>
                      <c:pt idx="161">
                        <c:v>2014</c:v>
                      </c:pt>
                      <c:pt idx="162">
                        <c:v>2014</c:v>
                      </c:pt>
                      <c:pt idx="163">
                        <c:v>2014</c:v>
                      </c:pt>
                      <c:pt idx="164">
                        <c:v>2014</c:v>
                      </c:pt>
                      <c:pt idx="165">
                        <c:v>2014</c:v>
                      </c:pt>
                      <c:pt idx="166">
                        <c:v>2014</c:v>
                      </c:pt>
                      <c:pt idx="167">
                        <c:v>2014</c:v>
                      </c:pt>
                      <c:pt idx="168">
                        <c:v>2015</c:v>
                      </c:pt>
                      <c:pt idx="169">
                        <c:v>2015</c:v>
                      </c:pt>
                      <c:pt idx="170">
                        <c:v>2015</c:v>
                      </c:pt>
                      <c:pt idx="171">
                        <c:v>2015</c:v>
                      </c:pt>
                      <c:pt idx="172">
                        <c:v>2015</c:v>
                      </c:pt>
                      <c:pt idx="173">
                        <c:v>2015</c:v>
                      </c:pt>
                      <c:pt idx="174">
                        <c:v>2015</c:v>
                      </c:pt>
                      <c:pt idx="175">
                        <c:v>2015</c:v>
                      </c:pt>
                      <c:pt idx="176">
                        <c:v>2015</c:v>
                      </c:pt>
                      <c:pt idx="177">
                        <c:v>2015</c:v>
                      </c:pt>
                      <c:pt idx="178">
                        <c:v>2015</c:v>
                      </c:pt>
                      <c:pt idx="179">
                        <c:v>2015</c:v>
                      </c:pt>
                      <c:pt idx="180">
                        <c:v>2016</c:v>
                      </c:pt>
                      <c:pt idx="181">
                        <c:v>2016</c:v>
                      </c:pt>
                      <c:pt idx="182">
                        <c:v>2016</c:v>
                      </c:pt>
                      <c:pt idx="183">
                        <c:v>2016</c:v>
                      </c:pt>
                      <c:pt idx="184">
                        <c:v>2016</c:v>
                      </c:pt>
                      <c:pt idx="185">
                        <c:v>2016</c:v>
                      </c:pt>
                      <c:pt idx="186">
                        <c:v>2016</c:v>
                      </c:pt>
                      <c:pt idx="187">
                        <c:v>2016</c:v>
                      </c:pt>
                      <c:pt idx="188">
                        <c:v>2016</c:v>
                      </c:pt>
                      <c:pt idx="189">
                        <c:v>2016</c:v>
                      </c:pt>
                      <c:pt idx="190">
                        <c:v>2016</c:v>
                      </c:pt>
                      <c:pt idx="191">
                        <c:v>2016</c:v>
                      </c:pt>
                      <c:pt idx="192">
                        <c:v>2017</c:v>
                      </c:pt>
                      <c:pt idx="193">
                        <c:v>2017</c:v>
                      </c:pt>
                      <c:pt idx="194">
                        <c:v>2017</c:v>
                      </c:pt>
                      <c:pt idx="195">
                        <c:v>2017</c:v>
                      </c:pt>
                      <c:pt idx="196">
                        <c:v>2017</c:v>
                      </c:pt>
                      <c:pt idx="197">
                        <c:v>2017</c:v>
                      </c:pt>
                      <c:pt idx="198">
                        <c:v>2017</c:v>
                      </c:pt>
                      <c:pt idx="199">
                        <c:v>2017</c:v>
                      </c:pt>
                      <c:pt idx="200">
                        <c:v>2017</c:v>
                      </c:pt>
                      <c:pt idx="201">
                        <c:v>2017</c:v>
                      </c:pt>
                      <c:pt idx="202">
                        <c:v>2017</c:v>
                      </c:pt>
                      <c:pt idx="203">
                        <c:v>2017</c:v>
                      </c:pt>
                      <c:pt idx="204">
                        <c:v>2018</c:v>
                      </c:pt>
                      <c:pt idx="205">
                        <c:v>2018</c:v>
                      </c:pt>
                      <c:pt idx="206">
                        <c:v>2018</c:v>
                      </c:pt>
                      <c:pt idx="207">
                        <c:v>2018</c:v>
                      </c:pt>
                      <c:pt idx="208">
                        <c:v>2018</c:v>
                      </c:pt>
                      <c:pt idx="209">
                        <c:v>2018</c:v>
                      </c:pt>
                      <c:pt idx="210">
                        <c:v>2018</c:v>
                      </c:pt>
                      <c:pt idx="211">
                        <c:v>2018</c:v>
                      </c:pt>
                      <c:pt idx="212">
                        <c:v>2018</c:v>
                      </c:pt>
                      <c:pt idx="213">
                        <c:v>2018</c:v>
                      </c:pt>
                      <c:pt idx="214">
                        <c:v>2018</c:v>
                      </c:pt>
                      <c:pt idx="215">
                        <c:v>2018</c:v>
                      </c:pt>
                      <c:pt idx="216">
                        <c:v>2019</c:v>
                      </c:pt>
                      <c:pt idx="217">
                        <c:v>2019</c:v>
                      </c:pt>
                      <c:pt idx="218">
                        <c:v>2019</c:v>
                      </c:pt>
                      <c:pt idx="219">
                        <c:v>2019</c:v>
                      </c:pt>
                      <c:pt idx="220">
                        <c:v>2019</c:v>
                      </c:pt>
                      <c:pt idx="221">
                        <c:v>2019</c:v>
                      </c:pt>
                      <c:pt idx="222">
                        <c:v>2019</c:v>
                      </c:pt>
                      <c:pt idx="223">
                        <c:v>2019</c:v>
                      </c:pt>
                      <c:pt idx="224">
                        <c:v>2019</c:v>
                      </c:pt>
                      <c:pt idx="225">
                        <c:v>2019</c:v>
                      </c:pt>
                      <c:pt idx="226">
                        <c:v>2019</c:v>
                      </c:pt>
                      <c:pt idx="227">
                        <c:v>2019</c:v>
                      </c:pt>
                      <c:pt idx="228">
                        <c:v>2020</c:v>
                      </c:pt>
                      <c:pt idx="229">
                        <c:v>2020</c:v>
                      </c:pt>
                      <c:pt idx="230">
                        <c:v>2020</c:v>
                      </c:pt>
                      <c:pt idx="231">
                        <c:v>2020</c:v>
                      </c:pt>
                      <c:pt idx="232">
                        <c:v>2020</c:v>
                      </c:pt>
                      <c:pt idx="233">
                        <c:v>2020</c:v>
                      </c:pt>
                      <c:pt idx="234">
                        <c:v>2020</c:v>
                      </c:pt>
                      <c:pt idx="235">
                        <c:v>2020</c:v>
                      </c:pt>
                      <c:pt idx="236">
                        <c:v>2020</c:v>
                      </c:pt>
                      <c:pt idx="237">
                        <c:v>2020</c:v>
                      </c:pt>
                      <c:pt idx="238">
                        <c:v>2020</c:v>
                      </c:pt>
                      <c:pt idx="239">
                        <c:v>2020</c:v>
                      </c:pt>
                      <c:pt idx="240">
                        <c:v>2021</c:v>
                      </c:pt>
                      <c:pt idx="241">
                        <c:v>2021</c:v>
                      </c:pt>
                      <c:pt idx="242">
                        <c:v>2021</c:v>
                      </c:pt>
                      <c:pt idx="243">
                        <c:v>2021</c:v>
                      </c:pt>
                      <c:pt idx="244">
                        <c:v>2021</c:v>
                      </c:pt>
                      <c:pt idx="245">
                        <c:v>2021</c:v>
                      </c:pt>
                      <c:pt idx="246">
                        <c:v>2021</c:v>
                      </c:pt>
                      <c:pt idx="247">
                        <c:v>2021</c:v>
                      </c:pt>
                      <c:pt idx="248">
                        <c:v>2021</c:v>
                      </c:pt>
                      <c:pt idx="249">
                        <c:v>2021</c:v>
                      </c:pt>
                      <c:pt idx="250">
                        <c:v>2021</c:v>
                      </c:pt>
                      <c:pt idx="251">
                        <c:v>2021</c:v>
                      </c:pt>
                      <c:pt idx="252">
                        <c:v>2022</c:v>
                      </c:pt>
                      <c:pt idx="253">
                        <c:v>2022</c:v>
                      </c:pt>
                      <c:pt idx="254">
                        <c:v>2022</c:v>
                      </c:pt>
                      <c:pt idx="255">
                        <c:v>2022</c:v>
                      </c:pt>
                      <c:pt idx="256">
                        <c:v>2022</c:v>
                      </c:pt>
                      <c:pt idx="257">
                        <c:v>2022</c:v>
                      </c:pt>
                      <c:pt idx="258">
                        <c:v>2022</c:v>
                      </c:pt>
                      <c:pt idx="259">
                        <c:v>2022</c:v>
                      </c:pt>
                      <c:pt idx="260">
                        <c:v>2022</c:v>
                      </c:pt>
                      <c:pt idx="261">
                        <c:v>2022</c:v>
                      </c:pt>
                      <c:pt idx="262">
                        <c:v>2022</c:v>
                      </c:pt>
                      <c:pt idx="263">
                        <c:v>2022</c:v>
                      </c:pt>
                      <c:pt idx="264">
                        <c:v>2023</c:v>
                      </c:pt>
                      <c:pt idx="265">
                        <c:v>2023</c:v>
                      </c:pt>
                      <c:pt idx="266">
                        <c:v>2023</c:v>
                      </c:pt>
                      <c:pt idx="267">
                        <c:v>2023</c:v>
                      </c:pt>
                      <c:pt idx="268">
                        <c:v>2023</c:v>
                      </c:pt>
                      <c:pt idx="269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Sheet1!$C$2:$C$272</c15:sqref>
                        </c15:formulaRef>
                      </c:ext>
                    </c:extLst>
                    <c:numCache>
                      <c:formatCode>#0.0</c:formatCode>
                      <c:ptCount val="271"/>
                      <c:pt idx="0">
                        <c:v>5.7</c:v>
                      </c:pt>
                      <c:pt idx="1">
                        <c:v>4.3</c:v>
                      </c:pt>
                      <c:pt idx="2">
                        <c:v>5.0999999999999996</c:v>
                      </c:pt>
                      <c:pt idx="3">
                        <c:v>4.9000000000000004</c:v>
                      </c:pt>
                      <c:pt idx="4">
                        <c:v>4.4000000000000004</c:v>
                      </c:pt>
                      <c:pt idx="5">
                        <c:v>4.0999999999999996</c:v>
                      </c:pt>
                      <c:pt idx="6">
                        <c:v>4.4000000000000004</c:v>
                      </c:pt>
                      <c:pt idx="7">
                        <c:v>4.2</c:v>
                      </c:pt>
                      <c:pt idx="8">
                        <c:v>3.9</c:v>
                      </c:pt>
                      <c:pt idx="9">
                        <c:v>4.5999999999999996</c:v>
                      </c:pt>
                      <c:pt idx="10">
                        <c:v>4.0999999999999996</c:v>
                      </c:pt>
                      <c:pt idx="11">
                        <c:v>3.7</c:v>
                      </c:pt>
                      <c:pt idx="12">
                        <c:v>4</c:v>
                      </c:pt>
                      <c:pt idx="13">
                        <c:v>4.5999999999999996</c:v>
                      </c:pt>
                      <c:pt idx="14">
                        <c:v>3.5</c:v>
                      </c:pt>
                      <c:pt idx="15">
                        <c:v>4.0999999999999996</c:v>
                      </c:pt>
                      <c:pt idx="16">
                        <c:v>4</c:v>
                      </c:pt>
                      <c:pt idx="17">
                        <c:v>4.5</c:v>
                      </c:pt>
                      <c:pt idx="18">
                        <c:v>4.2</c:v>
                      </c:pt>
                      <c:pt idx="19">
                        <c:v>4.7</c:v>
                      </c:pt>
                      <c:pt idx="20">
                        <c:v>3.7</c:v>
                      </c:pt>
                      <c:pt idx="21">
                        <c:v>3.6</c:v>
                      </c:pt>
                      <c:pt idx="22">
                        <c:v>3.8</c:v>
                      </c:pt>
                      <c:pt idx="23">
                        <c:v>4.3</c:v>
                      </c:pt>
                      <c:pt idx="24">
                        <c:v>3.8</c:v>
                      </c:pt>
                      <c:pt idx="25">
                        <c:v>4.2</c:v>
                      </c:pt>
                      <c:pt idx="26">
                        <c:v>3.6</c:v>
                      </c:pt>
                      <c:pt idx="27">
                        <c:v>3.4</c:v>
                      </c:pt>
                      <c:pt idx="28">
                        <c:v>3.6</c:v>
                      </c:pt>
                      <c:pt idx="29">
                        <c:v>3.6</c:v>
                      </c:pt>
                      <c:pt idx="30">
                        <c:v>3.6</c:v>
                      </c:pt>
                      <c:pt idx="31">
                        <c:v>3.5</c:v>
                      </c:pt>
                      <c:pt idx="32">
                        <c:v>3.6</c:v>
                      </c:pt>
                      <c:pt idx="33">
                        <c:v>3.7</c:v>
                      </c:pt>
                      <c:pt idx="34">
                        <c:v>3.6</c:v>
                      </c:pt>
                      <c:pt idx="35">
                        <c:v>3.4</c:v>
                      </c:pt>
                      <c:pt idx="36">
                        <c:v>3.5</c:v>
                      </c:pt>
                      <c:pt idx="37">
                        <c:v>3.2</c:v>
                      </c:pt>
                      <c:pt idx="38">
                        <c:v>4</c:v>
                      </c:pt>
                      <c:pt idx="39">
                        <c:v>4.2</c:v>
                      </c:pt>
                      <c:pt idx="40">
                        <c:v>3.9</c:v>
                      </c:pt>
                      <c:pt idx="41">
                        <c:v>3.8</c:v>
                      </c:pt>
                      <c:pt idx="42">
                        <c:v>3.9</c:v>
                      </c:pt>
                      <c:pt idx="43">
                        <c:v>3.6</c:v>
                      </c:pt>
                      <c:pt idx="44">
                        <c:v>3.6</c:v>
                      </c:pt>
                      <c:pt idx="45">
                        <c:v>4.0999999999999996</c:v>
                      </c:pt>
                      <c:pt idx="46">
                        <c:v>3.7</c:v>
                      </c:pt>
                      <c:pt idx="47">
                        <c:v>4</c:v>
                      </c:pt>
                      <c:pt idx="48">
                        <c:v>3.8</c:v>
                      </c:pt>
                      <c:pt idx="49">
                        <c:v>4.4000000000000004</c:v>
                      </c:pt>
                      <c:pt idx="50">
                        <c:v>3.4</c:v>
                      </c:pt>
                      <c:pt idx="51">
                        <c:v>4.2</c:v>
                      </c:pt>
                      <c:pt idx="52">
                        <c:v>4.5</c:v>
                      </c:pt>
                      <c:pt idx="53">
                        <c:v>4.0999999999999996</c:v>
                      </c:pt>
                      <c:pt idx="54">
                        <c:v>4</c:v>
                      </c:pt>
                      <c:pt idx="55">
                        <c:v>4.0999999999999996</c:v>
                      </c:pt>
                      <c:pt idx="56">
                        <c:v>4.9000000000000004</c:v>
                      </c:pt>
                      <c:pt idx="57">
                        <c:v>4.5</c:v>
                      </c:pt>
                      <c:pt idx="58">
                        <c:v>4.4000000000000004</c:v>
                      </c:pt>
                      <c:pt idx="59">
                        <c:v>4</c:v>
                      </c:pt>
                      <c:pt idx="60">
                        <c:v>4</c:v>
                      </c:pt>
                      <c:pt idx="61">
                        <c:v>4</c:v>
                      </c:pt>
                      <c:pt idx="62">
                        <c:v>4.3</c:v>
                      </c:pt>
                      <c:pt idx="63">
                        <c:v>3.5</c:v>
                      </c:pt>
                      <c:pt idx="64">
                        <c:v>3.7</c:v>
                      </c:pt>
                      <c:pt idx="65">
                        <c:v>4.3</c:v>
                      </c:pt>
                      <c:pt idx="66">
                        <c:v>3.6</c:v>
                      </c:pt>
                      <c:pt idx="67">
                        <c:v>3.9</c:v>
                      </c:pt>
                      <c:pt idx="68">
                        <c:v>3.7</c:v>
                      </c:pt>
                      <c:pt idx="69">
                        <c:v>3.6</c:v>
                      </c:pt>
                      <c:pt idx="70">
                        <c:v>4</c:v>
                      </c:pt>
                      <c:pt idx="71">
                        <c:v>3.7</c:v>
                      </c:pt>
                      <c:pt idx="72">
                        <c:v>3.9</c:v>
                      </c:pt>
                      <c:pt idx="73">
                        <c:v>3.3</c:v>
                      </c:pt>
                      <c:pt idx="74">
                        <c:v>3.5</c:v>
                      </c:pt>
                      <c:pt idx="75">
                        <c:v>3.1</c:v>
                      </c:pt>
                      <c:pt idx="76">
                        <c:v>4.2</c:v>
                      </c:pt>
                      <c:pt idx="77">
                        <c:v>3.9</c:v>
                      </c:pt>
                      <c:pt idx="78">
                        <c:v>3.8</c:v>
                      </c:pt>
                      <c:pt idx="79">
                        <c:v>3.8</c:v>
                      </c:pt>
                      <c:pt idx="80">
                        <c:v>3.7</c:v>
                      </c:pt>
                      <c:pt idx="81">
                        <c:v>3.6</c:v>
                      </c:pt>
                      <c:pt idx="82">
                        <c:v>3.8</c:v>
                      </c:pt>
                      <c:pt idx="83">
                        <c:v>3.3</c:v>
                      </c:pt>
                      <c:pt idx="84">
                        <c:v>4.4000000000000004</c:v>
                      </c:pt>
                      <c:pt idx="85">
                        <c:v>4.3</c:v>
                      </c:pt>
                      <c:pt idx="86">
                        <c:v>4.4000000000000004</c:v>
                      </c:pt>
                      <c:pt idx="87">
                        <c:v>4.4000000000000004</c:v>
                      </c:pt>
                      <c:pt idx="88">
                        <c:v>3.8</c:v>
                      </c:pt>
                      <c:pt idx="89">
                        <c:v>4</c:v>
                      </c:pt>
                      <c:pt idx="90">
                        <c:v>4.0999999999999996</c:v>
                      </c:pt>
                      <c:pt idx="91">
                        <c:v>5</c:v>
                      </c:pt>
                      <c:pt idx="92">
                        <c:v>3.6</c:v>
                      </c:pt>
                      <c:pt idx="93">
                        <c:v>5.2</c:v>
                      </c:pt>
                      <c:pt idx="94">
                        <c:v>3.9</c:v>
                      </c:pt>
                      <c:pt idx="95">
                        <c:v>4.3</c:v>
                      </c:pt>
                      <c:pt idx="96">
                        <c:v>3.9</c:v>
                      </c:pt>
                      <c:pt idx="97">
                        <c:v>4.8</c:v>
                      </c:pt>
                      <c:pt idx="98">
                        <c:v>4.2</c:v>
                      </c:pt>
                      <c:pt idx="99">
                        <c:v>4.7</c:v>
                      </c:pt>
                      <c:pt idx="100">
                        <c:v>3</c:v>
                      </c:pt>
                      <c:pt idx="101">
                        <c:v>2.9</c:v>
                      </c:pt>
                      <c:pt idx="102">
                        <c:v>3.5</c:v>
                      </c:pt>
                      <c:pt idx="103">
                        <c:v>3.7</c:v>
                      </c:pt>
                      <c:pt idx="104">
                        <c:v>3</c:v>
                      </c:pt>
                      <c:pt idx="105">
                        <c:v>2.9</c:v>
                      </c:pt>
                      <c:pt idx="106">
                        <c:v>4</c:v>
                      </c:pt>
                      <c:pt idx="107">
                        <c:v>3.7</c:v>
                      </c:pt>
                      <c:pt idx="108">
                        <c:v>2.4</c:v>
                      </c:pt>
                      <c:pt idx="109">
                        <c:v>3</c:v>
                      </c:pt>
                      <c:pt idx="110">
                        <c:v>2.9</c:v>
                      </c:pt>
                      <c:pt idx="111">
                        <c:v>3.1</c:v>
                      </c:pt>
                      <c:pt idx="112">
                        <c:v>2.8</c:v>
                      </c:pt>
                      <c:pt idx="113">
                        <c:v>3.2</c:v>
                      </c:pt>
                      <c:pt idx="114">
                        <c:v>3.2</c:v>
                      </c:pt>
                      <c:pt idx="115">
                        <c:v>2.6</c:v>
                      </c:pt>
                      <c:pt idx="116">
                        <c:v>3.1</c:v>
                      </c:pt>
                      <c:pt idx="117">
                        <c:v>2.7</c:v>
                      </c:pt>
                      <c:pt idx="118">
                        <c:v>3</c:v>
                      </c:pt>
                      <c:pt idx="119">
                        <c:v>3.7</c:v>
                      </c:pt>
                      <c:pt idx="120">
                        <c:v>3</c:v>
                      </c:pt>
                      <c:pt idx="121">
                        <c:v>3.2</c:v>
                      </c:pt>
                      <c:pt idx="122">
                        <c:v>2.9</c:v>
                      </c:pt>
                      <c:pt idx="123">
                        <c:v>3.1</c:v>
                      </c:pt>
                      <c:pt idx="124">
                        <c:v>2.7</c:v>
                      </c:pt>
                      <c:pt idx="125">
                        <c:v>3.1</c:v>
                      </c:pt>
                      <c:pt idx="126">
                        <c:v>3</c:v>
                      </c:pt>
                      <c:pt idx="127">
                        <c:v>3.4</c:v>
                      </c:pt>
                      <c:pt idx="128">
                        <c:v>3.1</c:v>
                      </c:pt>
                      <c:pt idx="129">
                        <c:v>3.1</c:v>
                      </c:pt>
                      <c:pt idx="130">
                        <c:v>3.1</c:v>
                      </c:pt>
                      <c:pt idx="131">
                        <c:v>3.5</c:v>
                      </c:pt>
                      <c:pt idx="132">
                        <c:v>2.9</c:v>
                      </c:pt>
                      <c:pt idx="133">
                        <c:v>3.4</c:v>
                      </c:pt>
                      <c:pt idx="134">
                        <c:v>2.7</c:v>
                      </c:pt>
                      <c:pt idx="135">
                        <c:v>2.5</c:v>
                      </c:pt>
                      <c:pt idx="136">
                        <c:v>2.7</c:v>
                      </c:pt>
                      <c:pt idx="137">
                        <c:v>3.1</c:v>
                      </c:pt>
                      <c:pt idx="138">
                        <c:v>3.1</c:v>
                      </c:pt>
                      <c:pt idx="139">
                        <c:v>2.8</c:v>
                      </c:pt>
                      <c:pt idx="140">
                        <c:v>3.2</c:v>
                      </c:pt>
                      <c:pt idx="141">
                        <c:v>2.6</c:v>
                      </c:pt>
                      <c:pt idx="142">
                        <c:v>2.7</c:v>
                      </c:pt>
                      <c:pt idx="143">
                        <c:v>2.2000000000000002</c:v>
                      </c:pt>
                      <c:pt idx="144">
                        <c:v>2.5</c:v>
                      </c:pt>
                      <c:pt idx="145">
                        <c:v>2.5</c:v>
                      </c:pt>
                      <c:pt idx="146">
                        <c:v>3.3</c:v>
                      </c:pt>
                      <c:pt idx="147">
                        <c:v>3</c:v>
                      </c:pt>
                      <c:pt idx="148">
                        <c:v>3</c:v>
                      </c:pt>
                      <c:pt idx="149">
                        <c:v>2.6</c:v>
                      </c:pt>
                      <c:pt idx="150">
                        <c:v>2.8</c:v>
                      </c:pt>
                      <c:pt idx="151">
                        <c:v>2.9</c:v>
                      </c:pt>
                      <c:pt idx="152">
                        <c:v>3.7</c:v>
                      </c:pt>
                      <c:pt idx="153">
                        <c:v>2.2999999999999998</c:v>
                      </c:pt>
                      <c:pt idx="154">
                        <c:v>3.1</c:v>
                      </c:pt>
                      <c:pt idx="155">
                        <c:v>3.3</c:v>
                      </c:pt>
                      <c:pt idx="156">
                        <c:v>2.7</c:v>
                      </c:pt>
                      <c:pt idx="157">
                        <c:v>3.3</c:v>
                      </c:pt>
                      <c:pt idx="158">
                        <c:v>2.9</c:v>
                      </c:pt>
                      <c:pt idx="159">
                        <c:v>3.3</c:v>
                      </c:pt>
                      <c:pt idx="160">
                        <c:v>3.5</c:v>
                      </c:pt>
                      <c:pt idx="161">
                        <c:v>2.7</c:v>
                      </c:pt>
                      <c:pt idx="162">
                        <c:v>3.2</c:v>
                      </c:pt>
                      <c:pt idx="163">
                        <c:v>3.1</c:v>
                      </c:pt>
                      <c:pt idx="164">
                        <c:v>3</c:v>
                      </c:pt>
                      <c:pt idx="165">
                        <c:v>3.1</c:v>
                      </c:pt>
                      <c:pt idx="166">
                        <c:v>2.7</c:v>
                      </c:pt>
                      <c:pt idx="167">
                        <c:v>3</c:v>
                      </c:pt>
                      <c:pt idx="168">
                        <c:v>3.9</c:v>
                      </c:pt>
                      <c:pt idx="169">
                        <c:v>4.0999999999999996</c:v>
                      </c:pt>
                      <c:pt idx="170">
                        <c:v>3.2</c:v>
                      </c:pt>
                      <c:pt idx="171">
                        <c:v>2.7</c:v>
                      </c:pt>
                      <c:pt idx="172">
                        <c:v>3.3</c:v>
                      </c:pt>
                      <c:pt idx="173">
                        <c:v>4</c:v>
                      </c:pt>
                      <c:pt idx="174">
                        <c:v>3.2</c:v>
                      </c:pt>
                      <c:pt idx="175">
                        <c:v>2.9</c:v>
                      </c:pt>
                      <c:pt idx="176">
                        <c:v>2.9</c:v>
                      </c:pt>
                      <c:pt idx="177">
                        <c:v>3.4</c:v>
                      </c:pt>
                      <c:pt idx="178">
                        <c:v>3.5</c:v>
                      </c:pt>
                      <c:pt idx="179">
                        <c:v>3</c:v>
                      </c:pt>
                      <c:pt idx="180">
                        <c:v>2.9</c:v>
                      </c:pt>
                      <c:pt idx="181">
                        <c:v>3.5</c:v>
                      </c:pt>
                      <c:pt idx="182">
                        <c:v>3</c:v>
                      </c:pt>
                      <c:pt idx="183">
                        <c:v>3.1</c:v>
                      </c:pt>
                      <c:pt idx="184">
                        <c:v>2.8</c:v>
                      </c:pt>
                      <c:pt idx="185">
                        <c:v>3</c:v>
                      </c:pt>
                      <c:pt idx="186">
                        <c:v>3.5</c:v>
                      </c:pt>
                      <c:pt idx="187">
                        <c:v>3.2</c:v>
                      </c:pt>
                      <c:pt idx="188">
                        <c:v>3.5</c:v>
                      </c:pt>
                      <c:pt idx="189">
                        <c:v>3.6</c:v>
                      </c:pt>
                      <c:pt idx="190">
                        <c:v>3.4</c:v>
                      </c:pt>
                      <c:pt idx="191">
                        <c:v>3.5</c:v>
                      </c:pt>
                      <c:pt idx="192">
                        <c:v>3.5</c:v>
                      </c:pt>
                      <c:pt idx="193">
                        <c:v>3</c:v>
                      </c:pt>
                      <c:pt idx="194">
                        <c:v>3</c:v>
                      </c:pt>
                      <c:pt idx="195">
                        <c:v>3</c:v>
                      </c:pt>
                      <c:pt idx="196">
                        <c:v>2.5</c:v>
                      </c:pt>
                      <c:pt idx="197">
                        <c:v>2.9</c:v>
                      </c:pt>
                      <c:pt idx="198">
                        <c:v>2.9</c:v>
                      </c:pt>
                      <c:pt idx="199">
                        <c:v>3.6</c:v>
                      </c:pt>
                      <c:pt idx="200">
                        <c:v>3.6</c:v>
                      </c:pt>
                      <c:pt idx="201">
                        <c:v>3.3</c:v>
                      </c:pt>
                      <c:pt idx="202">
                        <c:v>3.2</c:v>
                      </c:pt>
                      <c:pt idx="203">
                        <c:v>2.8</c:v>
                      </c:pt>
                      <c:pt idx="204">
                        <c:v>3.3</c:v>
                      </c:pt>
                      <c:pt idx="205">
                        <c:v>2.7</c:v>
                      </c:pt>
                      <c:pt idx="206">
                        <c:v>4</c:v>
                      </c:pt>
                      <c:pt idx="207">
                        <c:v>3.7</c:v>
                      </c:pt>
                      <c:pt idx="208">
                        <c:v>3.8</c:v>
                      </c:pt>
                      <c:pt idx="209">
                        <c:v>4.0999999999999996</c:v>
                      </c:pt>
                      <c:pt idx="210">
                        <c:v>3.4</c:v>
                      </c:pt>
                      <c:pt idx="211">
                        <c:v>3.7</c:v>
                      </c:pt>
                      <c:pt idx="212">
                        <c:v>3.2</c:v>
                      </c:pt>
                      <c:pt idx="213">
                        <c:v>3.2</c:v>
                      </c:pt>
                      <c:pt idx="214">
                        <c:v>3.2</c:v>
                      </c:pt>
                      <c:pt idx="215">
                        <c:v>3.2</c:v>
                      </c:pt>
                      <c:pt idx="216">
                        <c:v>3.8</c:v>
                      </c:pt>
                      <c:pt idx="217">
                        <c:v>3.6</c:v>
                      </c:pt>
                      <c:pt idx="218">
                        <c:v>3.4</c:v>
                      </c:pt>
                      <c:pt idx="219">
                        <c:v>3.2</c:v>
                      </c:pt>
                      <c:pt idx="220">
                        <c:v>3.6</c:v>
                      </c:pt>
                      <c:pt idx="221">
                        <c:v>3.4</c:v>
                      </c:pt>
                      <c:pt idx="222">
                        <c:v>3.9</c:v>
                      </c:pt>
                      <c:pt idx="223">
                        <c:v>3.7</c:v>
                      </c:pt>
                      <c:pt idx="224">
                        <c:v>3.7</c:v>
                      </c:pt>
                      <c:pt idx="225">
                        <c:v>3.8</c:v>
                      </c:pt>
                      <c:pt idx="226">
                        <c:v>3.2</c:v>
                      </c:pt>
                      <c:pt idx="227">
                        <c:v>4</c:v>
                      </c:pt>
                      <c:pt idx="228">
                        <c:v>3.4</c:v>
                      </c:pt>
                      <c:pt idx="229">
                        <c:v>4.2</c:v>
                      </c:pt>
                      <c:pt idx="230">
                        <c:v>10.9</c:v>
                      </c:pt>
                      <c:pt idx="231">
                        <c:v>8.1999999999999993</c:v>
                      </c:pt>
                      <c:pt idx="232">
                        <c:v>3.9</c:v>
                      </c:pt>
                      <c:pt idx="233">
                        <c:v>3.3</c:v>
                      </c:pt>
                      <c:pt idx="234">
                        <c:v>3.2</c:v>
                      </c:pt>
                      <c:pt idx="235">
                        <c:v>2.8</c:v>
                      </c:pt>
                      <c:pt idx="236">
                        <c:v>2.9</c:v>
                      </c:pt>
                      <c:pt idx="237">
                        <c:v>2.8</c:v>
                      </c:pt>
                      <c:pt idx="238">
                        <c:v>3.4</c:v>
                      </c:pt>
                      <c:pt idx="239">
                        <c:v>3.7</c:v>
                      </c:pt>
                      <c:pt idx="240">
                        <c:v>2.5</c:v>
                      </c:pt>
                      <c:pt idx="241">
                        <c:v>2.9</c:v>
                      </c:pt>
                      <c:pt idx="242">
                        <c:v>2.7</c:v>
                      </c:pt>
                      <c:pt idx="243">
                        <c:v>3.4</c:v>
                      </c:pt>
                      <c:pt idx="244">
                        <c:v>3</c:v>
                      </c:pt>
                      <c:pt idx="245">
                        <c:v>3.5</c:v>
                      </c:pt>
                      <c:pt idx="246">
                        <c:v>3.6</c:v>
                      </c:pt>
                      <c:pt idx="247">
                        <c:v>3.1</c:v>
                      </c:pt>
                      <c:pt idx="248">
                        <c:v>3.2</c:v>
                      </c:pt>
                      <c:pt idx="249">
                        <c:v>3.5</c:v>
                      </c:pt>
                      <c:pt idx="250">
                        <c:v>3.6</c:v>
                      </c:pt>
                      <c:pt idx="251">
                        <c:v>3.2</c:v>
                      </c:pt>
                      <c:pt idx="252">
                        <c:v>4.0999999999999996</c:v>
                      </c:pt>
                      <c:pt idx="253">
                        <c:v>3.3</c:v>
                      </c:pt>
                      <c:pt idx="254">
                        <c:v>3.9</c:v>
                      </c:pt>
                      <c:pt idx="255">
                        <c:v>3.4</c:v>
                      </c:pt>
                      <c:pt idx="256">
                        <c:v>3.3</c:v>
                      </c:pt>
                      <c:pt idx="257">
                        <c:v>3.5</c:v>
                      </c:pt>
                      <c:pt idx="258">
                        <c:v>4.2</c:v>
                      </c:pt>
                      <c:pt idx="259">
                        <c:v>3.3</c:v>
                      </c:pt>
                      <c:pt idx="260">
                        <c:v>3.5</c:v>
                      </c:pt>
                      <c:pt idx="261">
                        <c:v>3.1</c:v>
                      </c:pt>
                      <c:pt idx="262">
                        <c:v>4</c:v>
                      </c:pt>
                      <c:pt idx="263">
                        <c:v>3.6</c:v>
                      </c:pt>
                      <c:pt idx="264">
                        <c:v>3.4</c:v>
                      </c:pt>
                      <c:pt idx="265">
                        <c:v>3.5</c:v>
                      </c:pt>
                      <c:pt idx="266">
                        <c:v>3.8</c:v>
                      </c:pt>
                      <c:pt idx="267">
                        <c:v>3.6</c:v>
                      </c:pt>
                      <c:pt idx="268">
                        <c:v>3.3</c:v>
                      </c:pt>
                      <c:pt idx="269">
                        <c:v>2.9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A97E-479D-A5EE-36CEB8423E94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Layoffs &amp; discharges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Sheet1!$A$2:$A$272</c15:sqref>
                        </c15:formulaRef>
                      </c:ext>
                    </c:extLst>
                    <c:numCache>
                      <c:formatCode>General</c:formatCode>
                      <c:ptCount val="271"/>
                      <c:pt idx="0">
                        <c:v>2001</c:v>
                      </c:pt>
                      <c:pt idx="1">
                        <c:v>2001</c:v>
                      </c:pt>
                      <c:pt idx="2">
                        <c:v>2001</c:v>
                      </c:pt>
                      <c:pt idx="3">
                        <c:v>2001</c:v>
                      </c:pt>
                      <c:pt idx="4">
                        <c:v>2001</c:v>
                      </c:pt>
                      <c:pt idx="5">
                        <c:v>2001</c:v>
                      </c:pt>
                      <c:pt idx="6">
                        <c:v>2001</c:v>
                      </c:pt>
                      <c:pt idx="7">
                        <c:v>2001</c:v>
                      </c:pt>
                      <c:pt idx="8">
                        <c:v>2001</c:v>
                      </c:pt>
                      <c:pt idx="9">
                        <c:v>2001</c:v>
                      </c:pt>
                      <c:pt idx="10">
                        <c:v>2001</c:v>
                      </c:pt>
                      <c:pt idx="11">
                        <c:v>2001</c:v>
                      </c:pt>
                      <c:pt idx="12">
                        <c:v>2002</c:v>
                      </c:pt>
                      <c:pt idx="13">
                        <c:v>2002</c:v>
                      </c:pt>
                      <c:pt idx="14">
                        <c:v>2002</c:v>
                      </c:pt>
                      <c:pt idx="15">
                        <c:v>2002</c:v>
                      </c:pt>
                      <c:pt idx="16">
                        <c:v>2002</c:v>
                      </c:pt>
                      <c:pt idx="17">
                        <c:v>2002</c:v>
                      </c:pt>
                      <c:pt idx="18">
                        <c:v>2002</c:v>
                      </c:pt>
                      <c:pt idx="19">
                        <c:v>2002</c:v>
                      </c:pt>
                      <c:pt idx="20">
                        <c:v>2002</c:v>
                      </c:pt>
                      <c:pt idx="21">
                        <c:v>2002</c:v>
                      </c:pt>
                      <c:pt idx="22">
                        <c:v>2002</c:v>
                      </c:pt>
                      <c:pt idx="23">
                        <c:v>2002</c:v>
                      </c:pt>
                      <c:pt idx="24">
                        <c:v>2003</c:v>
                      </c:pt>
                      <c:pt idx="25">
                        <c:v>2003</c:v>
                      </c:pt>
                      <c:pt idx="26">
                        <c:v>2003</c:v>
                      </c:pt>
                      <c:pt idx="27">
                        <c:v>2003</c:v>
                      </c:pt>
                      <c:pt idx="28">
                        <c:v>2003</c:v>
                      </c:pt>
                      <c:pt idx="29">
                        <c:v>2003</c:v>
                      </c:pt>
                      <c:pt idx="30">
                        <c:v>2003</c:v>
                      </c:pt>
                      <c:pt idx="31">
                        <c:v>2003</c:v>
                      </c:pt>
                      <c:pt idx="32">
                        <c:v>2003</c:v>
                      </c:pt>
                      <c:pt idx="33">
                        <c:v>2003</c:v>
                      </c:pt>
                      <c:pt idx="34">
                        <c:v>2003</c:v>
                      </c:pt>
                      <c:pt idx="35">
                        <c:v>2003</c:v>
                      </c:pt>
                      <c:pt idx="36">
                        <c:v>2004</c:v>
                      </c:pt>
                      <c:pt idx="37">
                        <c:v>2004</c:v>
                      </c:pt>
                      <c:pt idx="38">
                        <c:v>2004</c:v>
                      </c:pt>
                      <c:pt idx="39">
                        <c:v>2004</c:v>
                      </c:pt>
                      <c:pt idx="40">
                        <c:v>2004</c:v>
                      </c:pt>
                      <c:pt idx="41">
                        <c:v>2004</c:v>
                      </c:pt>
                      <c:pt idx="42">
                        <c:v>2004</c:v>
                      </c:pt>
                      <c:pt idx="43">
                        <c:v>2004</c:v>
                      </c:pt>
                      <c:pt idx="44">
                        <c:v>2004</c:v>
                      </c:pt>
                      <c:pt idx="45">
                        <c:v>2004</c:v>
                      </c:pt>
                      <c:pt idx="46">
                        <c:v>2004</c:v>
                      </c:pt>
                      <c:pt idx="47">
                        <c:v>2004</c:v>
                      </c:pt>
                      <c:pt idx="48">
                        <c:v>2005</c:v>
                      </c:pt>
                      <c:pt idx="49">
                        <c:v>2005</c:v>
                      </c:pt>
                      <c:pt idx="50">
                        <c:v>2005</c:v>
                      </c:pt>
                      <c:pt idx="51">
                        <c:v>2005</c:v>
                      </c:pt>
                      <c:pt idx="52">
                        <c:v>2005</c:v>
                      </c:pt>
                      <c:pt idx="53">
                        <c:v>2005</c:v>
                      </c:pt>
                      <c:pt idx="54">
                        <c:v>2005</c:v>
                      </c:pt>
                      <c:pt idx="55">
                        <c:v>2005</c:v>
                      </c:pt>
                      <c:pt idx="56">
                        <c:v>2005</c:v>
                      </c:pt>
                      <c:pt idx="57">
                        <c:v>2005</c:v>
                      </c:pt>
                      <c:pt idx="58">
                        <c:v>2005</c:v>
                      </c:pt>
                      <c:pt idx="59">
                        <c:v>2005</c:v>
                      </c:pt>
                      <c:pt idx="60">
                        <c:v>2006</c:v>
                      </c:pt>
                      <c:pt idx="61">
                        <c:v>2006</c:v>
                      </c:pt>
                      <c:pt idx="62">
                        <c:v>2006</c:v>
                      </c:pt>
                      <c:pt idx="63">
                        <c:v>2006</c:v>
                      </c:pt>
                      <c:pt idx="64">
                        <c:v>2006</c:v>
                      </c:pt>
                      <c:pt idx="65">
                        <c:v>2006</c:v>
                      </c:pt>
                      <c:pt idx="66">
                        <c:v>2006</c:v>
                      </c:pt>
                      <c:pt idx="67">
                        <c:v>2006</c:v>
                      </c:pt>
                      <c:pt idx="68">
                        <c:v>2006</c:v>
                      </c:pt>
                      <c:pt idx="69">
                        <c:v>2006</c:v>
                      </c:pt>
                      <c:pt idx="70">
                        <c:v>2006</c:v>
                      </c:pt>
                      <c:pt idx="71">
                        <c:v>2006</c:v>
                      </c:pt>
                      <c:pt idx="72">
                        <c:v>2007</c:v>
                      </c:pt>
                      <c:pt idx="73">
                        <c:v>2007</c:v>
                      </c:pt>
                      <c:pt idx="74">
                        <c:v>2007</c:v>
                      </c:pt>
                      <c:pt idx="75">
                        <c:v>2007</c:v>
                      </c:pt>
                      <c:pt idx="76">
                        <c:v>2007</c:v>
                      </c:pt>
                      <c:pt idx="77">
                        <c:v>2007</c:v>
                      </c:pt>
                      <c:pt idx="78">
                        <c:v>2007</c:v>
                      </c:pt>
                      <c:pt idx="79">
                        <c:v>2007</c:v>
                      </c:pt>
                      <c:pt idx="80">
                        <c:v>2007</c:v>
                      </c:pt>
                      <c:pt idx="81">
                        <c:v>2007</c:v>
                      </c:pt>
                      <c:pt idx="82">
                        <c:v>2007</c:v>
                      </c:pt>
                      <c:pt idx="83">
                        <c:v>2007</c:v>
                      </c:pt>
                      <c:pt idx="84">
                        <c:v>2008</c:v>
                      </c:pt>
                      <c:pt idx="85">
                        <c:v>2008</c:v>
                      </c:pt>
                      <c:pt idx="86">
                        <c:v>2008</c:v>
                      </c:pt>
                      <c:pt idx="87">
                        <c:v>2008</c:v>
                      </c:pt>
                      <c:pt idx="88">
                        <c:v>2008</c:v>
                      </c:pt>
                      <c:pt idx="89">
                        <c:v>2008</c:v>
                      </c:pt>
                      <c:pt idx="90">
                        <c:v>2008</c:v>
                      </c:pt>
                      <c:pt idx="91">
                        <c:v>2008</c:v>
                      </c:pt>
                      <c:pt idx="92">
                        <c:v>2008</c:v>
                      </c:pt>
                      <c:pt idx="93">
                        <c:v>2008</c:v>
                      </c:pt>
                      <c:pt idx="94">
                        <c:v>2008</c:v>
                      </c:pt>
                      <c:pt idx="95">
                        <c:v>2008</c:v>
                      </c:pt>
                      <c:pt idx="96">
                        <c:v>2009</c:v>
                      </c:pt>
                      <c:pt idx="97">
                        <c:v>2009</c:v>
                      </c:pt>
                      <c:pt idx="98">
                        <c:v>2009</c:v>
                      </c:pt>
                      <c:pt idx="99">
                        <c:v>2009</c:v>
                      </c:pt>
                      <c:pt idx="100">
                        <c:v>2009</c:v>
                      </c:pt>
                      <c:pt idx="101">
                        <c:v>2009</c:v>
                      </c:pt>
                      <c:pt idx="102">
                        <c:v>2009</c:v>
                      </c:pt>
                      <c:pt idx="103">
                        <c:v>2009</c:v>
                      </c:pt>
                      <c:pt idx="104">
                        <c:v>2009</c:v>
                      </c:pt>
                      <c:pt idx="105">
                        <c:v>2009</c:v>
                      </c:pt>
                      <c:pt idx="106">
                        <c:v>2009</c:v>
                      </c:pt>
                      <c:pt idx="107">
                        <c:v>2009</c:v>
                      </c:pt>
                      <c:pt idx="108">
                        <c:v>2010</c:v>
                      </c:pt>
                      <c:pt idx="109">
                        <c:v>2010</c:v>
                      </c:pt>
                      <c:pt idx="110">
                        <c:v>2010</c:v>
                      </c:pt>
                      <c:pt idx="111">
                        <c:v>2010</c:v>
                      </c:pt>
                      <c:pt idx="112">
                        <c:v>2010</c:v>
                      </c:pt>
                      <c:pt idx="113">
                        <c:v>2010</c:v>
                      </c:pt>
                      <c:pt idx="114">
                        <c:v>2010</c:v>
                      </c:pt>
                      <c:pt idx="115">
                        <c:v>2010</c:v>
                      </c:pt>
                      <c:pt idx="116">
                        <c:v>2010</c:v>
                      </c:pt>
                      <c:pt idx="117">
                        <c:v>2010</c:v>
                      </c:pt>
                      <c:pt idx="118">
                        <c:v>2010</c:v>
                      </c:pt>
                      <c:pt idx="119">
                        <c:v>2010</c:v>
                      </c:pt>
                      <c:pt idx="120">
                        <c:v>2011</c:v>
                      </c:pt>
                      <c:pt idx="121">
                        <c:v>2011</c:v>
                      </c:pt>
                      <c:pt idx="122">
                        <c:v>2011</c:v>
                      </c:pt>
                      <c:pt idx="123">
                        <c:v>2011</c:v>
                      </c:pt>
                      <c:pt idx="124">
                        <c:v>2011</c:v>
                      </c:pt>
                      <c:pt idx="125">
                        <c:v>2011</c:v>
                      </c:pt>
                      <c:pt idx="126">
                        <c:v>2011</c:v>
                      </c:pt>
                      <c:pt idx="127">
                        <c:v>2011</c:v>
                      </c:pt>
                      <c:pt idx="128">
                        <c:v>2011</c:v>
                      </c:pt>
                      <c:pt idx="129">
                        <c:v>2011</c:v>
                      </c:pt>
                      <c:pt idx="130">
                        <c:v>2011</c:v>
                      </c:pt>
                      <c:pt idx="131">
                        <c:v>2011</c:v>
                      </c:pt>
                      <c:pt idx="132">
                        <c:v>2012</c:v>
                      </c:pt>
                      <c:pt idx="133">
                        <c:v>2012</c:v>
                      </c:pt>
                      <c:pt idx="134">
                        <c:v>2012</c:v>
                      </c:pt>
                      <c:pt idx="135">
                        <c:v>2012</c:v>
                      </c:pt>
                      <c:pt idx="136">
                        <c:v>2012</c:v>
                      </c:pt>
                      <c:pt idx="137">
                        <c:v>2012</c:v>
                      </c:pt>
                      <c:pt idx="138">
                        <c:v>2012</c:v>
                      </c:pt>
                      <c:pt idx="139">
                        <c:v>2012</c:v>
                      </c:pt>
                      <c:pt idx="140">
                        <c:v>2012</c:v>
                      </c:pt>
                      <c:pt idx="141">
                        <c:v>2012</c:v>
                      </c:pt>
                      <c:pt idx="142">
                        <c:v>2012</c:v>
                      </c:pt>
                      <c:pt idx="143">
                        <c:v>2012</c:v>
                      </c:pt>
                      <c:pt idx="144">
                        <c:v>2013</c:v>
                      </c:pt>
                      <c:pt idx="145">
                        <c:v>2013</c:v>
                      </c:pt>
                      <c:pt idx="146">
                        <c:v>2013</c:v>
                      </c:pt>
                      <c:pt idx="147">
                        <c:v>2013</c:v>
                      </c:pt>
                      <c:pt idx="148">
                        <c:v>2013</c:v>
                      </c:pt>
                      <c:pt idx="149">
                        <c:v>2013</c:v>
                      </c:pt>
                      <c:pt idx="150">
                        <c:v>2013</c:v>
                      </c:pt>
                      <c:pt idx="151">
                        <c:v>2013</c:v>
                      </c:pt>
                      <c:pt idx="152">
                        <c:v>2013</c:v>
                      </c:pt>
                      <c:pt idx="153">
                        <c:v>2013</c:v>
                      </c:pt>
                      <c:pt idx="154">
                        <c:v>2013</c:v>
                      </c:pt>
                      <c:pt idx="155">
                        <c:v>2013</c:v>
                      </c:pt>
                      <c:pt idx="156">
                        <c:v>2014</c:v>
                      </c:pt>
                      <c:pt idx="157">
                        <c:v>2014</c:v>
                      </c:pt>
                      <c:pt idx="158">
                        <c:v>2014</c:v>
                      </c:pt>
                      <c:pt idx="159">
                        <c:v>2014</c:v>
                      </c:pt>
                      <c:pt idx="160">
                        <c:v>2014</c:v>
                      </c:pt>
                      <c:pt idx="161">
                        <c:v>2014</c:v>
                      </c:pt>
                      <c:pt idx="162">
                        <c:v>2014</c:v>
                      </c:pt>
                      <c:pt idx="163">
                        <c:v>2014</c:v>
                      </c:pt>
                      <c:pt idx="164">
                        <c:v>2014</c:v>
                      </c:pt>
                      <c:pt idx="165">
                        <c:v>2014</c:v>
                      </c:pt>
                      <c:pt idx="166">
                        <c:v>2014</c:v>
                      </c:pt>
                      <c:pt idx="167">
                        <c:v>2014</c:v>
                      </c:pt>
                      <c:pt idx="168">
                        <c:v>2015</c:v>
                      </c:pt>
                      <c:pt idx="169">
                        <c:v>2015</c:v>
                      </c:pt>
                      <c:pt idx="170">
                        <c:v>2015</c:v>
                      </c:pt>
                      <c:pt idx="171">
                        <c:v>2015</c:v>
                      </c:pt>
                      <c:pt idx="172">
                        <c:v>2015</c:v>
                      </c:pt>
                      <c:pt idx="173">
                        <c:v>2015</c:v>
                      </c:pt>
                      <c:pt idx="174">
                        <c:v>2015</c:v>
                      </c:pt>
                      <c:pt idx="175">
                        <c:v>2015</c:v>
                      </c:pt>
                      <c:pt idx="176">
                        <c:v>2015</c:v>
                      </c:pt>
                      <c:pt idx="177">
                        <c:v>2015</c:v>
                      </c:pt>
                      <c:pt idx="178">
                        <c:v>2015</c:v>
                      </c:pt>
                      <c:pt idx="179">
                        <c:v>2015</c:v>
                      </c:pt>
                      <c:pt idx="180">
                        <c:v>2016</c:v>
                      </c:pt>
                      <c:pt idx="181">
                        <c:v>2016</c:v>
                      </c:pt>
                      <c:pt idx="182">
                        <c:v>2016</c:v>
                      </c:pt>
                      <c:pt idx="183">
                        <c:v>2016</c:v>
                      </c:pt>
                      <c:pt idx="184">
                        <c:v>2016</c:v>
                      </c:pt>
                      <c:pt idx="185">
                        <c:v>2016</c:v>
                      </c:pt>
                      <c:pt idx="186">
                        <c:v>2016</c:v>
                      </c:pt>
                      <c:pt idx="187">
                        <c:v>2016</c:v>
                      </c:pt>
                      <c:pt idx="188">
                        <c:v>2016</c:v>
                      </c:pt>
                      <c:pt idx="189">
                        <c:v>2016</c:v>
                      </c:pt>
                      <c:pt idx="190">
                        <c:v>2016</c:v>
                      </c:pt>
                      <c:pt idx="191">
                        <c:v>2016</c:v>
                      </c:pt>
                      <c:pt idx="192">
                        <c:v>2017</c:v>
                      </c:pt>
                      <c:pt idx="193">
                        <c:v>2017</c:v>
                      </c:pt>
                      <c:pt idx="194">
                        <c:v>2017</c:v>
                      </c:pt>
                      <c:pt idx="195">
                        <c:v>2017</c:v>
                      </c:pt>
                      <c:pt idx="196">
                        <c:v>2017</c:v>
                      </c:pt>
                      <c:pt idx="197">
                        <c:v>2017</c:v>
                      </c:pt>
                      <c:pt idx="198">
                        <c:v>2017</c:v>
                      </c:pt>
                      <c:pt idx="199">
                        <c:v>2017</c:v>
                      </c:pt>
                      <c:pt idx="200">
                        <c:v>2017</c:v>
                      </c:pt>
                      <c:pt idx="201">
                        <c:v>2017</c:v>
                      </c:pt>
                      <c:pt idx="202">
                        <c:v>2017</c:v>
                      </c:pt>
                      <c:pt idx="203">
                        <c:v>2017</c:v>
                      </c:pt>
                      <c:pt idx="204">
                        <c:v>2018</c:v>
                      </c:pt>
                      <c:pt idx="205">
                        <c:v>2018</c:v>
                      </c:pt>
                      <c:pt idx="206">
                        <c:v>2018</c:v>
                      </c:pt>
                      <c:pt idx="207">
                        <c:v>2018</c:v>
                      </c:pt>
                      <c:pt idx="208">
                        <c:v>2018</c:v>
                      </c:pt>
                      <c:pt idx="209">
                        <c:v>2018</c:v>
                      </c:pt>
                      <c:pt idx="210">
                        <c:v>2018</c:v>
                      </c:pt>
                      <c:pt idx="211">
                        <c:v>2018</c:v>
                      </c:pt>
                      <c:pt idx="212">
                        <c:v>2018</c:v>
                      </c:pt>
                      <c:pt idx="213">
                        <c:v>2018</c:v>
                      </c:pt>
                      <c:pt idx="214">
                        <c:v>2018</c:v>
                      </c:pt>
                      <c:pt idx="215">
                        <c:v>2018</c:v>
                      </c:pt>
                      <c:pt idx="216">
                        <c:v>2019</c:v>
                      </c:pt>
                      <c:pt idx="217">
                        <c:v>2019</c:v>
                      </c:pt>
                      <c:pt idx="218">
                        <c:v>2019</c:v>
                      </c:pt>
                      <c:pt idx="219">
                        <c:v>2019</c:v>
                      </c:pt>
                      <c:pt idx="220">
                        <c:v>2019</c:v>
                      </c:pt>
                      <c:pt idx="221">
                        <c:v>2019</c:v>
                      </c:pt>
                      <c:pt idx="222">
                        <c:v>2019</c:v>
                      </c:pt>
                      <c:pt idx="223">
                        <c:v>2019</c:v>
                      </c:pt>
                      <c:pt idx="224">
                        <c:v>2019</c:v>
                      </c:pt>
                      <c:pt idx="225">
                        <c:v>2019</c:v>
                      </c:pt>
                      <c:pt idx="226">
                        <c:v>2019</c:v>
                      </c:pt>
                      <c:pt idx="227">
                        <c:v>2019</c:v>
                      </c:pt>
                      <c:pt idx="228">
                        <c:v>2020</c:v>
                      </c:pt>
                      <c:pt idx="229">
                        <c:v>2020</c:v>
                      </c:pt>
                      <c:pt idx="230">
                        <c:v>2020</c:v>
                      </c:pt>
                      <c:pt idx="231">
                        <c:v>2020</c:v>
                      </c:pt>
                      <c:pt idx="232">
                        <c:v>2020</c:v>
                      </c:pt>
                      <c:pt idx="233">
                        <c:v>2020</c:v>
                      </c:pt>
                      <c:pt idx="234">
                        <c:v>2020</c:v>
                      </c:pt>
                      <c:pt idx="235">
                        <c:v>2020</c:v>
                      </c:pt>
                      <c:pt idx="236">
                        <c:v>2020</c:v>
                      </c:pt>
                      <c:pt idx="237">
                        <c:v>2020</c:v>
                      </c:pt>
                      <c:pt idx="238">
                        <c:v>2020</c:v>
                      </c:pt>
                      <c:pt idx="239">
                        <c:v>2020</c:v>
                      </c:pt>
                      <c:pt idx="240">
                        <c:v>2021</c:v>
                      </c:pt>
                      <c:pt idx="241">
                        <c:v>2021</c:v>
                      </c:pt>
                      <c:pt idx="242">
                        <c:v>2021</c:v>
                      </c:pt>
                      <c:pt idx="243">
                        <c:v>2021</c:v>
                      </c:pt>
                      <c:pt idx="244">
                        <c:v>2021</c:v>
                      </c:pt>
                      <c:pt idx="245">
                        <c:v>2021</c:v>
                      </c:pt>
                      <c:pt idx="246">
                        <c:v>2021</c:v>
                      </c:pt>
                      <c:pt idx="247">
                        <c:v>2021</c:v>
                      </c:pt>
                      <c:pt idx="248">
                        <c:v>2021</c:v>
                      </c:pt>
                      <c:pt idx="249">
                        <c:v>2021</c:v>
                      </c:pt>
                      <c:pt idx="250">
                        <c:v>2021</c:v>
                      </c:pt>
                      <c:pt idx="251">
                        <c:v>2021</c:v>
                      </c:pt>
                      <c:pt idx="252">
                        <c:v>2022</c:v>
                      </c:pt>
                      <c:pt idx="253">
                        <c:v>2022</c:v>
                      </c:pt>
                      <c:pt idx="254">
                        <c:v>2022</c:v>
                      </c:pt>
                      <c:pt idx="255">
                        <c:v>2022</c:v>
                      </c:pt>
                      <c:pt idx="256">
                        <c:v>2022</c:v>
                      </c:pt>
                      <c:pt idx="257">
                        <c:v>2022</c:v>
                      </c:pt>
                      <c:pt idx="258">
                        <c:v>2022</c:v>
                      </c:pt>
                      <c:pt idx="259">
                        <c:v>2022</c:v>
                      </c:pt>
                      <c:pt idx="260">
                        <c:v>2022</c:v>
                      </c:pt>
                      <c:pt idx="261">
                        <c:v>2022</c:v>
                      </c:pt>
                      <c:pt idx="262">
                        <c:v>2022</c:v>
                      </c:pt>
                      <c:pt idx="263">
                        <c:v>2022</c:v>
                      </c:pt>
                      <c:pt idx="264">
                        <c:v>2023</c:v>
                      </c:pt>
                      <c:pt idx="265">
                        <c:v>2023</c:v>
                      </c:pt>
                      <c:pt idx="266">
                        <c:v>2023</c:v>
                      </c:pt>
                      <c:pt idx="267">
                        <c:v>2023</c:v>
                      </c:pt>
                      <c:pt idx="268">
                        <c:v>2023</c:v>
                      </c:pt>
                      <c:pt idx="269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Sheet1!$D$2:$D$272</c15:sqref>
                        </c15:formulaRef>
                      </c:ext>
                    </c:extLst>
                    <c:numCache>
                      <c:formatCode>#0.0</c:formatCode>
                      <c:ptCount val="271"/>
                      <c:pt idx="0">
                        <c:v>2.4</c:v>
                      </c:pt>
                      <c:pt idx="1">
                        <c:v>1.6</c:v>
                      </c:pt>
                      <c:pt idx="2">
                        <c:v>2.1</c:v>
                      </c:pt>
                      <c:pt idx="3">
                        <c:v>1.6</c:v>
                      </c:pt>
                      <c:pt idx="4">
                        <c:v>1.9</c:v>
                      </c:pt>
                      <c:pt idx="5">
                        <c:v>1.6</c:v>
                      </c:pt>
                      <c:pt idx="6">
                        <c:v>1.8</c:v>
                      </c:pt>
                      <c:pt idx="7">
                        <c:v>1.5</c:v>
                      </c:pt>
                      <c:pt idx="8">
                        <c:v>1.6</c:v>
                      </c:pt>
                      <c:pt idx="9">
                        <c:v>2.1</c:v>
                      </c:pt>
                      <c:pt idx="10">
                        <c:v>1.5</c:v>
                      </c:pt>
                      <c:pt idx="11">
                        <c:v>1.4</c:v>
                      </c:pt>
                      <c:pt idx="12">
                        <c:v>1.6</c:v>
                      </c:pt>
                      <c:pt idx="13">
                        <c:v>2.2000000000000002</c:v>
                      </c:pt>
                      <c:pt idx="14">
                        <c:v>1.1000000000000001</c:v>
                      </c:pt>
                      <c:pt idx="15">
                        <c:v>1.6</c:v>
                      </c:pt>
                      <c:pt idx="16">
                        <c:v>1.6</c:v>
                      </c:pt>
                      <c:pt idx="17">
                        <c:v>2.5</c:v>
                      </c:pt>
                      <c:pt idx="18">
                        <c:v>1.9</c:v>
                      </c:pt>
                      <c:pt idx="19">
                        <c:v>1.9</c:v>
                      </c:pt>
                      <c:pt idx="20">
                        <c:v>1.2</c:v>
                      </c:pt>
                      <c:pt idx="21">
                        <c:v>1.6</c:v>
                      </c:pt>
                      <c:pt idx="22">
                        <c:v>1.8</c:v>
                      </c:pt>
                      <c:pt idx="23">
                        <c:v>1.6</c:v>
                      </c:pt>
                      <c:pt idx="24">
                        <c:v>1.4</c:v>
                      </c:pt>
                      <c:pt idx="25">
                        <c:v>1.9</c:v>
                      </c:pt>
                      <c:pt idx="26">
                        <c:v>1.5</c:v>
                      </c:pt>
                      <c:pt idx="27">
                        <c:v>1.3</c:v>
                      </c:pt>
                      <c:pt idx="28">
                        <c:v>1.6</c:v>
                      </c:pt>
                      <c:pt idx="29">
                        <c:v>1.4</c:v>
                      </c:pt>
                      <c:pt idx="30">
                        <c:v>1.6</c:v>
                      </c:pt>
                      <c:pt idx="31">
                        <c:v>1.7</c:v>
                      </c:pt>
                      <c:pt idx="32">
                        <c:v>1.4</c:v>
                      </c:pt>
                      <c:pt idx="33">
                        <c:v>1.3</c:v>
                      </c:pt>
                      <c:pt idx="34">
                        <c:v>1.6</c:v>
                      </c:pt>
                      <c:pt idx="35">
                        <c:v>1.5</c:v>
                      </c:pt>
                      <c:pt idx="36">
                        <c:v>1.7</c:v>
                      </c:pt>
                      <c:pt idx="37">
                        <c:v>1.1000000000000001</c:v>
                      </c:pt>
                      <c:pt idx="38">
                        <c:v>1.5</c:v>
                      </c:pt>
                      <c:pt idx="39">
                        <c:v>1.8</c:v>
                      </c:pt>
                      <c:pt idx="40">
                        <c:v>1.5</c:v>
                      </c:pt>
                      <c:pt idx="41">
                        <c:v>1.4</c:v>
                      </c:pt>
                      <c:pt idx="42">
                        <c:v>1.5</c:v>
                      </c:pt>
                      <c:pt idx="43">
                        <c:v>1.3</c:v>
                      </c:pt>
                      <c:pt idx="44">
                        <c:v>1.7</c:v>
                      </c:pt>
                      <c:pt idx="45">
                        <c:v>1.4</c:v>
                      </c:pt>
                      <c:pt idx="46">
                        <c:v>1.3</c:v>
                      </c:pt>
                      <c:pt idx="47">
                        <c:v>1.5</c:v>
                      </c:pt>
                      <c:pt idx="48">
                        <c:v>1.3</c:v>
                      </c:pt>
                      <c:pt idx="49">
                        <c:v>1.9</c:v>
                      </c:pt>
                      <c:pt idx="50">
                        <c:v>1</c:v>
                      </c:pt>
                      <c:pt idx="51">
                        <c:v>1.7</c:v>
                      </c:pt>
                      <c:pt idx="52">
                        <c:v>1.9</c:v>
                      </c:pt>
                      <c:pt idx="53">
                        <c:v>1.4</c:v>
                      </c:pt>
                      <c:pt idx="54">
                        <c:v>2</c:v>
                      </c:pt>
                      <c:pt idx="55">
                        <c:v>1.4</c:v>
                      </c:pt>
                      <c:pt idx="56">
                        <c:v>1.9</c:v>
                      </c:pt>
                      <c:pt idx="57">
                        <c:v>1.9</c:v>
                      </c:pt>
                      <c:pt idx="58">
                        <c:v>1.6</c:v>
                      </c:pt>
                      <c:pt idx="59">
                        <c:v>1.1000000000000001</c:v>
                      </c:pt>
                      <c:pt idx="60">
                        <c:v>1.6</c:v>
                      </c:pt>
                      <c:pt idx="61">
                        <c:v>1.4</c:v>
                      </c:pt>
                      <c:pt idx="62">
                        <c:v>1.7</c:v>
                      </c:pt>
                      <c:pt idx="63">
                        <c:v>1.2</c:v>
                      </c:pt>
                      <c:pt idx="64">
                        <c:v>1</c:v>
                      </c:pt>
                      <c:pt idx="65">
                        <c:v>1.4</c:v>
                      </c:pt>
                      <c:pt idx="66">
                        <c:v>1</c:v>
                      </c:pt>
                      <c:pt idx="67">
                        <c:v>1.4</c:v>
                      </c:pt>
                      <c:pt idx="68">
                        <c:v>1.4</c:v>
                      </c:pt>
                      <c:pt idx="69">
                        <c:v>1.2</c:v>
                      </c:pt>
                      <c:pt idx="70">
                        <c:v>1.4</c:v>
                      </c:pt>
                      <c:pt idx="71">
                        <c:v>1.2</c:v>
                      </c:pt>
                      <c:pt idx="72">
                        <c:v>1.4</c:v>
                      </c:pt>
                      <c:pt idx="73">
                        <c:v>1</c:v>
                      </c:pt>
                      <c:pt idx="74">
                        <c:v>1.3</c:v>
                      </c:pt>
                      <c:pt idx="75">
                        <c:v>0.9</c:v>
                      </c:pt>
                      <c:pt idx="76">
                        <c:v>1.5</c:v>
                      </c:pt>
                      <c:pt idx="77">
                        <c:v>1.8</c:v>
                      </c:pt>
                      <c:pt idx="78">
                        <c:v>1</c:v>
                      </c:pt>
                      <c:pt idx="79">
                        <c:v>1.4</c:v>
                      </c:pt>
                      <c:pt idx="80">
                        <c:v>1.5</c:v>
                      </c:pt>
                      <c:pt idx="81">
                        <c:v>1.2</c:v>
                      </c:pt>
                      <c:pt idx="82">
                        <c:v>1.5</c:v>
                      </c:pt>
                      <c:pt idx="83">
                        <c:v>1.1000000000000001</c:v>
                      </c:pt>
                      <c:pt idx="84">
                        <c:v>1.7</c:v>
                      </c:pt>
                      <c:pt idx="85">
                        <c:v>1.7</c:v>
                      </c:pt>
                      <c:pt idx="86">
                        <c:v>1.8</c:v>
                      </c:pt>
                      <c:pt idx="87">
                        <c:v>2.1</c:v>
                      </c:pt>
                      <c:pt idx="88">
                        <c:v>1.4</c:v>
                      </c:pt>
                      <c:pt idx="89">
                        <c:v>1.8</c:v>
                      </c:pt>
                      <c:pt idx="90">
                        <c:v>1.8</c:v>
                      </c:pt>
                      <c:pt idx="91">
                        <c:v>2.6</c:v>
                      </c:pt>
                      <c:pt idx="92">
                        <c:v>1.5</c:v>
                      </c:pt>
                      <c:pt idx="93">
                        <c:v>2.7</c:v>
                      </c:pt>
                      <c:pt idx="94">
                        <c:v>1.7</c:v>
                      </c:pt>
                      <c:pt idx="95">
                        <c:v>2.2999999999999998</c:v>
                      </c:pt>
                      <c:pt idx="96">
                        <c:v>2.5</c:v>
                      </c:pt>
                      <c:pt idx="97">
                        <c:v>3.1</c:v>
                      </c:pt>
                      <c:pt idx="98">
                        <c:v>2.5</c:v>
                      </c:pt>
                      <c:pt idx="99">
                        <c:v>2.5</c:v>
                      </c:pt>
                      <c:pt idx="100">
                        <c:v>1.7</c:v>
                      </c:pt>
                      <c:pt idx="101">
                        <c:v>1.3</c:v>
                      </c:pt>
                      <c:pt idx="102">
                        <c:v>2.1</c:v>
                      </c:pt>
                      <c:pt idx="103">
                        <c:v>1.7</c:v>
                      </c:pt>
                      <c:pt idx="104">
                        <c:v>1.4</c:v>
                      </c:pt>
                      <c:pt idx="105">
                        <c:v>1.4</c:v>
                      </c:pt>
                      <c:pt idx="106">
                        <c:v>1.7</c:v>
                      </c:pt>
                      <c:pt idx="107">
                        <c:v>1.9</c:v>
                      </c:pt>
                      <c:pt idx="108">
                        <c:v>1.2</c:v>
                      </c:pt>
                      <c:pt idx="109">
                        <c:v>1.1000000000000001</c:v>
                      </c:pt>
                      <c:pt idx="110">
                        <c:v>1.2</c:v>
                      </c:pt>
                      <c:pt idx="111">
                        <c:v>1.3</c:v>
                      </c:pt>
                      <c:pt idx="112">
                        <c:v>1.2</c:v>
                      </c:pt>
                      <c:pt idx="113">
                        <c:v>1.4</c:v>
                      </c:pt>
                      <c:pt idx="114">
                        <c:v>1.8</c:v>
                      </c:pt>
                      <c:pt idx="115">
                        <c:v>1</c:v>
                      </c:pt>
                      <c:pt idx="116">
                        <c:v>1.4</c:v>
                      </c:pt>
                      <c:pt idx="117">
                        <c:v>1.2</c:v>
                      </c:pt>
                      <c:pt idx="118">
                        <c:v>1.2</c:v>
                      </c:pt>
                      <c:pt idx="119">
                        <c:v>2.1</c:v>
                      </c:pt>
                      <c:pt idx="120">
                        <c:v>1.3</c:v>
                      </c:pt>
                      <c:pt idx="121">
                        <c:v>1.6</c:v>
                      </c:pt>
                      <c:pt idx="122">
                        <c:v>1.2</c:v>
                      </c:pt>
                      <c:pt idx="123">
                        <c:v>1.5</c:v>
                      </c:pt>
                      <c:pt idx="124">
                        <c:v>1.3</c:v>
                      </c:pt>
                      <c:pt idx="125">
                        <c:v>1.5</c:v>
                      </c:pt>
                      <c:pt idx="126">
                        <c:v>1.4</c:v>
                      </c:pt>
                      <c:pt idx="127">
                        <c:v>1.6</c:v>
                      </c:pt>
                      <c:pt idx="128">
                        <c:v>1.4</c:v>
                      </c:pt>
                      <c:pt idx="129">
                        <c:v>1.4</c:v>
                      </c:pt>
                      <c:pt idx="130">
                        <c:v>1.6</c:v>
                      </c:pt>
                      <c:pt idx="131">
                        <c:v>1.5</c:v>
                      </c:pt>
                      <c:pt idx="132">
                        <c:v>1.3</c:v>
                      </c:pt>
                      <c:pt idx="133">
                        <c:v>1.2</c:v>
                      </c:pt>
                      <c:pt idx="134">
                        <c:v>1</c:v>
                      </c:pt>
                      <c:pt idx="135">
                        <c:v>1</c:v>
                      </c:pt>
                      <c:pt idx="136">
                        <c:v>1.1000000000000001</c:v>
                      </c:pt>
                      <c:pt idx="137">
                        <c:v>1.5</c:v>
                      </c:pt>
                      <c:pt idx="138">
                        <c:v>1.3</c:v>
                      </c:pt>
                      <c:pt idx="139">
                        <c:v>1.3</c:v>
                      </c:pt>
                      <c:pt idx="140">
                        <c:v>1.7</c:v>
                      </c:pt>
                      <c:pt idx="141">
                        <c:v>1.1000000000000001</c:v>
                      </c:pt>
                      <c:pt idx="142">
                        <c:v>1.1000000000000001</c:v>
                      </c:pt>
                      <c:pt idx="143">
                        <c:v>0.8</c:v>
                      </c:pt>
                      <c:pt idx="144">
                        <c:v>1</c:v>
                      </c:pt>
                      <c:pt idx="145">
                        <c:v>0.9</c:v>
                      </c:pt>
                      <c:pt idx="146">
                        <c:v>1.7</c:v>
                      </c:pt>
                      <c:pt idx="147">
                        <c:v>1.1000000000000001</c:v>
                      </c:pt>
                      <c:pt idx="148">
                        <c:v>1.1000000000000001</c:v>
                      </c:pt>
                      <c:pt idx="149">
                        <c:v>1.1000000000000001</c:v>
                      </c:pt>
                      <c:pt idx="150">
                        <c:v>1.1000000000000001</c:v>
                      </c:pt>
                      <c:pt idx="151">
                        <c:v>1.2</c:v>
                      </c:pt>
                      <c:pt idx="152">
                        <c:v>2.1</c:v>
                      </c:pt>
                      <c:pt idx="153">
                        <c:v>0.7</c:v>
                      </c:pt>
                      <c:pt idx="154">
                        <c:v>1.5</c:v>
                      </c:pt>
                      <c:pt idx="155">
                        <c:v>1.4</c:v>
                      </c:pt>
                      <c:pt idx="156">
                        <c:v>1.1000000000000001</c:v>
                      </c:pt>
                      <c:pt idx="157">
                        <c:v>1.4</c:v>
                      </c:pt>
                      <c:pt idx="158">
                        <c:v>1.1000000000000001</c:v>
                      </c:pt>
                      <c:pt idx="159">
                        <c:v>1.6</c:v>
                      </c:pt>
                      <c:pt idx="160">
                        <c:v>1.6</c:v>
                      </c:pt>
                      <c:pt idx="161">
                        <c:v>1.1000000000000001</c:v>
                      </c:pt>
                      <c:pt idx="162">
                        <c:v>1.2</c:v>
                      </c:pt>
                      <c:pt idx="163">
                        <c:v>1.2</c:v>
                      </c:pt>
                      <c:pt idx="164">
                        <c:v>0.9</c:v>
                      </c:pt>
                      <c:pt idx="165">
                        <c:v>0.9</c:v>
                      </c:pt>
                      <c:pt idx="166">
                        <c:v>0.8</c:v>
                      </c:pt>
                      <c:pt idx="167">
                        <c:v>0.9</c:v>
                      </c:pt>
                      <c:pt idx="168">
                        <c:v>1.6</c:v>
                      </c:pt>
                      <c:pt idx="169">
                        <c:v>1.1000000000000001</c:v>
                      </c:pt>
                      <c:pt idx="170">
                        <c:v>1.2</c:v>
                      </c:pt>
                      <c:pt idx="171">
                        <c:v>0.9</c:v>
                      </c:pt>
                      <c:pt idx="172">
                        <c:v>1.1000000000000001</c:v>
                      </c:pt>
                      <c:pt idx="173">
                        <c:v>1.8</c:v>
                      </c:pt>
                      <c:pt idx="174">
                        <c:v>1.2</c:v>
                      </c:pt>
                      <c:pt idx="175">
                        <c:v>1</c:v>
                      </c:pt>
                      <c:pt idx="176">
                        <c:v>1</c:v>
                      </c:pt>
                      <c:pt idx="177">
                        <c:v>1.3</c:v>
                      </c:pt>
                      <c:pt idx="178">
                        <c:v>1.3</c:v>
                      </c:pt>
                      <c:pt idx="179">
                        <c:v>0.9</c:v>
                      </c:pt>
                      <c:pt idx="180">
                        <c:v>1.1000000000000001</c:v>
                      </c:pt>
                      <c:pt idx="181">
                        <c:v>1.2</c:v>
                      </c:pt>
                      <c:pt idx="182">
                        <c:v>1</c:v>
                      </c:pt>
                      <c:pt idx="183">
                        <c:v>1.1000000000000001</c:v>
                      </c:pt>
                      <c:pt idx="184">
                        <c:v>0.9</c:v>
                      </c:pt>
                      <c:pt idx="185">
                        <c:v>0.9</c:v>
                      </c:pt>
                      <c:pt idx="186">
                        <c:v>1</c:v>
                      </c:pt>
                      <c:pt idx="187">
                        <c:v>1.5</c:v>
                      </c:pt>
                      <c:pt idx="188">
                        <c:v>1.2</c:v>
                      </c:pt>
                      <c:pt idx="189">
                        <c:v>1.4</c:v>
                      </c:pt>
                      <c:pt idx="190">
                        <c:v>1</c:v>
                      </c:pt>
                      <c:pt idx="191">
                        <c:v>1.2</c:v>
                      </c:pt>
                      <c:pt idx="192">
                        <c:v>1</c:v>
                      </c:pt>
                      <c:pt idx="193">
                        <c:v>0.7</c:v>
                      </c:pt>
                      <c:pt idx="194">
                        <c:v>0.9</c:v>
                      </c:pt>
                      <c:pt idx="195">
                        <c:v>0.8</c:v>
                      </c:pt>
                      <c:pt idx="196">
                        <c:v>0.5</c:v>
                      </c:pt>
                      <c:pt idx="197">
                        <c:v>0.9</c:v>
                      </c:pt>
                      <c:pt idx="198">
                        <c:v>0.9</c:v>
                      </c:pt>
                      <c:pt idx="199">
                        <c:v>1.5</c:v>
                      </c:pt>
                      <c:pt idx="200">
                        <c:v>1.3</c:v>
                      </c:pt>
                      <c:pt idx="201">
                        <c:v>1</c:v>
                      </c:pt>
                      <c:pt idx="202">
                        <c:v>1</c:v>
                      </c:pt>
                      <c:pt idx="203">
                        <c:v>0.7</c:v>
                      </c:pt>
                      <c:pt idx="204">
                        <c:v>1.2</c:v>
                      </c:pt>
                      <c:pt idx="205">
                        <c:v>0.9</c:v>
                      </c:pt>
                      <c:pt idx="206">
                        <c:v>1.6</c:v>
                      </c:pt>
                      <c:pt idx="207">
                        <c:v>1.2</c:v>
                      </c:pt>
                      <c:pt idx="208">
                        <c:v>1.4</c:v>
                      </c:pt>
                      <c:pt idx="209">
                        <c:v>1.6</c:v>
                      </c:pt>
                      <c:pt idx="210">
                        <c:v>0.8</c:v>
                      </c:pt>
                      <c:pt idx="211">
                        <c:v>1.4</c:v>
                      </c:pt>
                      <c:pt idx="212">
                        <c:v>1</c:v>
                      </c:pt>
                      <c:pt idx="213">
                        <c:v>1.1000000000000001</c:v>
                      </c:pt>
                      <c:pt idx="214">
                        <c:v>1.3</c:v>
                      </c:pt>
                      <c:pt idx="215">
                        <c:v>1.1000000000000001</c:v>
                      </c:pt>
                      <c:pt idx="216">
                        <c:v>1.2</c:v>
                      </c:pt>
                      <c:pt idx="217">
                        <c:v>1.2</c:v>
                      </c:pt>
                      <c:pt idx="218">
                        <c:v>1.1000000000000001</c:v>
                      </c:pt>
                      <c:pt idx="219">
                        <c:v>1.1000000000000001</c:v>
                      </c:pt>
                      <c:pt idx="220">
                        <c:v>1.4</c:v>
                      </c:pt>
                      <c:pt idx="221">
                        <c:v>1.1000000000000001</c:v>
                      </c:pt>
                      <c:pt idx="222">
                        <c:v>1.3</c:v>
                      </c:pt>
                      <c:pt idx="223">
                        <c:v>1.3</c:v>
                      </c:pt>
                      <c:pt idx="224">
                        <c:v>1.2</c:v>
                      </c:pt>
                      <c:pt idx="225">
                        <c:v>1.3</c:v>
                      </c:pt>
                      <c:pt idx="226">
                        <c:v>1.1000000000000001</c:v>
                      </c:pt>
                      <c:pt idx="227">
                        <c:v>1.4</c:v>
                      </c:pt>
                      <c:pt idx="228">
                        <c:v>1.1000000000000001</c:v>
                      </c:pt>
                      <c:pt idx="229">
                        <c:v>1.8</c:v>
                      </c:pt>
                      <c:pt idx="230">
                        <c:v>8.8000000000000007</c:v>
                      </c:pt>
                      <c:pt idx="231">
                        <c:v>6.7</c:v>
                      </c:pt>
                      <c:pt idx="232">
                        <c:v>1.8</c:v>
                      </c:pt>
                      <c:pt idx="233">
                        <c:v>1.5</c:v>
                      </c:pt>
                      <c:pt idx="234">
                        <c:v>1.1000000000000001</c:v>
                      </c:pt>
                      <c:pt idx="235">
                        <c:v>0.8</c:v>
                      </c:pt>
                      <c:pt idx="236">
                        <c:v>1</c:v>
                      </c:pt>
                      <c:pt idx="237">
                        <c:v>0.8</c:v>
                      </c:pt>
                      <c:pt idx="238">
                        <c:v>1.5</c:v>
                      </c:pt>
                      <c:pt idx="239">
                        <c:v>1.8</c:v>
                      </c:pt>
                      <c:pt idx="240">
                        <c:v>0.9</c:v>
                      </c:pt>
                      <c:pt idx="241">
                        <c:v>0.7</c:v>
                      </c:pt>
                      <c:pt idx="242">
                        <c:v>0.7</c:v>
                      </c:pt>
                      <c:pt idx="243">
                        <c:v>1</c:v>
                      </c:pt>
                      <c:pt idx="244">
                        <c:v>0.6</c:v>
                      </c:pt>
                      <c:pt idx="245">
                        <c:v>0.8</c:v>
                      </c:pt>
                      <c:pt idx="246">
                        <c:v>1</c:v>
                      </c:pt>
                      <c:pt idx="247">
                        <c:v>0.5</c:v>
                      </c:pt>
                      <c:pt idx="248">
                        <c:v>0.7</c:v>
                      </c:pt>
                      <c:pt idx="249">
                        <c:v>0.7</c:v>
                      </c:pt>
                      <c:pt idx="250">
                        <c:v>0.7</c:v>
                      </c:pt>
                      <c:pt idx="251">
                        <c:v>0.8</c:v>
                      </c:pt>
                      <c:pt idx="252">
                        <c:v>1.3</c:v>
                      </c:pt>
                      <c:pt idx="253">
                        <c:v>0.9</c:v>
                      </c:pt>
                      <c:pt idx="254">
                        <c:v>0.5</c:v>
                      </c:pt>
                      <c:pt idx="255">
                        <c:v>0.5</c:v>
                      </c:pt>
                      <c:pt idx="256">
                        <c:v>0.8</c:v>
                      </c:pt>
                      <c:pt idx="257">
                        <c:v>0.9</c:v>
                      </c:pt>
                      <c:pt idx="258">
                        <c:v>1.6</c:v>
                      </c:pt>
                      <c:pt idx="259">
                        <c:v>0.9</c:v>
                      </c:pt>
                      <c:pt idx="260">
                        <c:v>0.9</c:v>
                      </c:pt>
                      <c:pt idx="261">
                        <c:v>0.9</c:v>
                      </c:pt>
                      <c:pt idx="262">
                        <c:v>1.1000000000000001</c:v>
                      </c:pt>
                      <c:pt idx="263">
                        <c:v>1</c:v>
                      </c:pt>
                      <c:pt idx="264">
                        <c:v>0.8</c:v>
                      </c:pt>
                      <c:pt idx="265">
                        <c:v>1.1000000000000001</c:v>
                      </c:pt>
                      <c:pt idx="266">
                        <c:v>1.3</c:v>
                      </c:pt>
                      <c:pt idx="267">
                        <c:v>1</c:v>
                      </c:pt>
                      <c:pt idx="268">
                        <c:v>0.9</c:v>
                      </c:pt>
                      <c:pt idx="269">
                        <c:v>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A97E-479D-A5EE-36CEB8423E94}"/>
                  </c:ext>
                </c:extLst>
              </c15:ser>
            </c15:filteredLineSeries>
          </c:ext>
        </c:extLst>
      </c:lineChart>
      <c:catAx>
        <c:axId val="550277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276232"/>
        <c:crosses val="autoZero"/>
        <c:auto val="1"/>
        <c:lblAlgn val="ctr"/>
        <c:lblOffset val="100"/>
        <c:tickLblSkip val="24"/>
        <c:noMultiLvlLbl val="0"/>
      </c:catAx>
      <c:valAx>
        <c:axId val="550276232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277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067595243776345"/>
          <c:y val="8.2986781348464045E-2"/>
          <c:w val="0.1598729420186113"/>
          <c:h val="0.361369966875687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2">
                <a:alpha val="50000"/>
              </a:schemeClr>
            </a:solidFill>
            <a:ln>
              <a:noFill/>
            </a:ln>
            <a:effectLst/>
          </c:spPr>
          <c:cat>
            <c:numRef>
              <c:f>Sheet1!$A$2:$A$271</c:f>
              <c:numCache>
                <c:formatCode>General</c:formatCode>
                <c:ptCount val="270"/>
                <c:pt idx="0">
                  <c:v>2001</c:v>
                </c:pt>
                <c:pt idx="1">
                  <c:v>2001</c:v>
                </c:pt>
                <c:pt idx="2">
                  <c:v>2001</c:v>
                </c:pt>
                <c:pt idx="3">
                  <c:v>2001</c:v>
                </c:pt>
                <c:pt idx="4">
                  <c:v>2001</c:v>
                </c:pt>
                <c:pt idx="5">
                  <c:v>2001</c:v>
                </c:pt>
                <c:pt idx="6">
                  <c:v>2001</c:v>
                </c:pt>
                <c:pt idx="7">
                  <c:v>2001</c:v>
                </c:pt>
                <c:pt idx="8">
                  <c:v>2001</c:v>
                </c:pt>
                <c:pt idx="9">
                  <c:v>2001</c:v>
                </c:pt>
                <c:pt idx="10">
                  <c:v>2001</c:v>
                </c:pt>
                <c:pt idx="11">
                  <c:v>2001</c:v>
                </c:pt>
                <c:pt idx="12">
                  <c:v>2002</c:v>
                </c:pt>
                <c:pt idx="13">
                  <c:v>2002</c:v>
                </c:pt>
                <c:pt idx="14">
                  <c:v>2002</c:v>
                </c:pt>
                <c:pt idx="15">
                  <c:v>2002</c:v>
                </c:pt>
                <c:pt idx="16">
                  <c:v>2002</c:v>
                </c:pt>
                <c:pt idx="17">
                  <c:v>2002</c:v>
                </c:pt>
                <c:pt idx="18">
                  <c:v>2002</c:v>
                </c:pt>
                <c:pt idx="19">
                  <c:v>2002</c:v>
                </c:pt>
                <c:pt idx="20">
                  <c:v>2002</c:v>
                </c:pt>
                <c:pt idx="21">
                  <c:v>2002</c:v>
                </c:pt>
                <c:pt idx="22">
                  <c:v>2002</c:v>
                </c:pt>
                <c:pt idx="23">
                  <c:v>2002</c:v>
                </c:pt>
                <c:pt idx="24">
                  <c:v>2003</c:v>
                </c:pt>
                <c:pt idx="25">
                  <c:v>2003</c:v>
                </c:pt>
                <c:pt idx="26">
                  <c:v>2003</c:v>
                </c:pt>
                <c:pt idx="27">
                  <c:v>2003</c:v>
                </c:pt>
                <c:pt idx="28">
                  <c:v>2003</c:v>
                </c:pt>
                <c:pt idx="29">
                  <c:v>2003</c:v>
                </c:pt>
                <c:pt idx="30">
                  <c:v>2003</c:v>
                </c:pt>
                <c:pt idx="31">
                  <c:v>2003</c:v>
                </c:pt>
                <c:pt idx="32">
                  <c:v>2003</c:v>
                </c:pt>
                <c:pt idx="33">
                  <c:v>2003</c:v>
                </c:pt>
                <c:pt idx="34">
                  <c:v>2003</c:v>
                </c:pt>
                <c:pt idx="35">
                  <c:v>2003</c:v>
                </c:pt>
                <c:pt idx="36">
                  <c:v>2004</c:v>
                </c:pt>
                <c:pt idx="37">
                  <c:v>2004</c:v>
                </c:pt>
                <c:pt idx="38">
                  <c:v>2004</c:v>
                </c:pt>
                <c:pt idx="39">
                  <c:v>2004</c:v>
                </c:pt>
                <c:pt idx="40">
                  <c:v>2004</c:v>
                </c:pt>
                <c:pt idx="41">
                  <c:v>2004</c:v>
                </c:pt>
                <c:pt idx="42">
                  <c:v>2004</c:v>
                </c:pt>
                <c:pt idx="43">
                  <c:v>2004</c:v>
                </c:pt>
                <c:pt idx="44">
                  <c:v>2004</c:v>
                </c:pt>
                <c:pt idx="45">
                  <c:v>2004</c:v>
                </c:pt>
                <c:pt idx="46">
                  <c:v>2004</c:v>
                </c:pt>
                <c:pt idx="47">
                  <c:v>2004</c:v>
                </c:pt>
                <c:pt idx="48">
                  <c:v>2005</c:v>
                </c:pt>
                <c:pt idx="49">
                  <c:v>2005</c:v>
                </c:pt>
                <c:pt idx="50">
                  <c:v>2005</c:v>
                </c:pt>
                <c:pt idx="51">
                  <c:v>2005</c:v>
                </c:pt>
                <c:pt idx="52">
                  <c:v>2005</c:v>
                </c:pt>
                <c:pt idx="53">
                  <c:v>2005</c:v>
                </c:pt>
                <c:pt idx="54">
                  <c:v>2005</c:v>
                </c:pt>
                <c:pt idx="55">
                  <c:v>2005</c:v>
                </c:pt>
                <c:pt idx="56">
                  <c:v>2005</c:v>
                </c:pt>
                <c:pt idx="57">
                  <c:v>2005</c:v>
                </c:pt>
                <c:pt idx="58">
                  <c:v>2005</c:v>
                </c:pt>
                <c:pt idx="59">
                  <c:v>2005</c:v>
                </c:pt>
                <c:pt idx="60">
                  <c:v>2006</c:v>
                </c:pt>
                <c:pt idx="61">
                  <c:v>2006</c:v>
                </c:pt>
                <c:pt idx="62">
                  <c:v>2006</c:v>
                </c:pt>
                <c:pt idx="63">
                  <c:v>2006</c:v>
                </c:pt>
                <c:pt idx="64">
                  <c:v>2006</c:v>
                </c:pt>
                <c:pt idx="65">
                  <c:v>2006</c:v>
                </c:pt>
                <c:pt idx="66">
                  <c:v>2006</c:v>
                </c:pt>
                <c:pt idx="67">
                  <c:v>2006</c:v>
                </c:pt>
                <c:pt idx="68">
                  <c:v>2006</c:v>
                </c:pt>
                <c:pt idx="69">
                  <c:v>2006</c:v>
                </c:pt>
                <c:pt idx="70">
                  <c:v>2006</c:v>
                </c:pt>
                <c:pt idx="71">
                  <c:v>2006</c:v>
                </c:pt>
                <c:pt idx="72">
                  <c:v>2007</c:v>
                </c:pt>
                <c:pt idx="73">
                  <c:v>2007</c:v>
                </c:pt>
                <c:pt idx="74">
                  <c:v>2007</c:v>
                </c:pt>
                <c:pt idx="75">
                  <c:v>2007</c:v>
                </c:pt>
                <c:pt idx="76">
                  <c:v>2007</c:v>
                </c:pt>
                <c:pt idx="77">
                  <c:v>2007</c:v>
                </c:pt>
                <c:pt idx="78">
                  <c:v>2007</c:v>
                </c:pt>
                <c:pt idx="79">
                  <c:v>2007</c:v>
                </c:pt>
                <c:pt idx="80">
                  <c:v>2007</c:v>
                </c:pt>
                <c:pt idx="81">
                  <c:v>2007</c:v>
                </c:pt>
                <c:pt idx="82">
                  <c:v>2007</c:v>
                </c:pt>
                <c:pt idx="83">
                  <c:v>2007</c:v>
                </c:pt>
                <c:pt idx="84">
                  <c:v>2008</c:v>
                </c:pt>
                <c:pt idx="85">
                  <c:v>2008</c:v>
                </c:pt>
                <c:pt idx="86">
                  <c:v>2008</c:v>
                </c:pt>
                <c:pt idx="87">
                  <c:v>2008</c:v>
                </c:pt>
                <c:pt idx="88">
                  <c:v>2008</c:v>
                </c:pt>
                <c:pt idx="89">
                  <c:v>2008</c:v>
                </c:pt>
                <c:pt idx="90">
                  <c:v>2008</c:v>
                </c:pt>
                <c:pt idx="91">
                  <c:v>2008</c:v>
                </c:pt>
                <c:pt idx="92">
                  <c:v>2008</c:v>
                </c:pt>
                <c:pt idx="93">
                  <c:v>2008</c:v>
                </c:pt>
                <c:pt idx="94">
                  <c:v>2008</c:v>
                </c:pt>
                <c:pt idx="95">
                  <c:v>2008</c:v>
                </c:pt>
                <c:pt idx="96">
                  <c:v>2009</c:v>
                </c:pt>
                <c:pt idx="97">
                  <c:v>2009</c:v>
                </c:pt>
                <c:pt idx="98">
                  <c:v>2009</c:v>
                </c:pt>
                <c:pt idx="99">
                  <c:v>2009</c:v>
                </c:pt>
                <c:pt idx="100">
                  <c:v>2009</c:v>
                </c:pt>
                <c:pt idx="101">
                  <c:v>2009</c:v>
                </c:pt>
                <c:pt idx="102">
                  <c:v>2009</c:v>
                </c:pt>
                <c:pt idx="103">
                  <c:v>2009</c:v>
                </c:pt>
                <c:pt idx="104">
                  <c:v>2009</c:v>
                </c:pt>
                <c:pt idx="105">
                  <c:v>2009</c:v>
                </c:pt>
                <c:pt idx="106">
                  <c:v>2009</c:v>
                </c:pt>
                <c:pt idx="107">
                  <c:v>2009</c:v>
                </c:pt>
                <c:pt idx="108">
                  <c:v>2010</c:v>
                </c:pt>
                <c:pt idx="109">
                  <c:v>2010</c:v>
                </c:pt>
                <c:pt idx="110">
                  <c:v>2010</c:v>
                </c:pt>
                <c:pt idx="111">
                  <c:v>2010</c:v>
                </c:pt>
                <c:pt idx="112">
                  <c:v>2010</c:v>
                </c:pt>
                <c:pt idx="113">
                  <c:v>2010</c:v>
                </c:pt>
                <c:pt idx="114">
                  <c:v>2010</c:v>
                </c:pt>
                <c:pt idx="115">
                  <c:v>2010</c:v>
                </c:pt>
                <c:pt idx="116">
                  <c:v>2010</c:v>
                </c:pt>
                <c:pt idx="117">
                  <c:v>2010</c:v>
                </c:pt>
                <c:pt idx="118">
                  <c:v>2010</c:v>
                </c:pt>
                <c:pt idx="119">
                  <c:v>2010</c:v>
                </c:pt>
                <c:pt idx="120">
                  <c:v>2011</c:v>
                </c:pt>
                <c:pt idx="121">
                  <c:v>2011</c:v>
                </c:pt>
                <c:pt idx="122">
                  <c:v>2011</c:v>
                </c:pt>
                <c:pt idx="123">
                  <c:v>2011</c:v>
                </c:pt>
                <c:pt idx="124">
                  <c:v>2011</c:v>
                </c:pt>
                <c:pt idx="125">
                  <c:v>2011</c:v>
                </c:pt>
                <c:pt idx="126">
                  <c:v>2011</c:v>
                </c:pt>
                <c:pt idx="127">
                  <c:v>2011</c:v>
                </c:pt>
                <c:pt idx="128">
                  <c:v>2011</c:v>
                </c:pt>
                <c:pt idx="129">
                  <c:v>2011</c:v>
                </c:pt>
                <c:pt idx="130">
                  <c:v>2011</c:v>
                </c:pt>
                <c:pt idx="131">
                  <c:v>2011</c:v>
                </c:pt>
                <c:pt idx="132">
                  <c:v>2012</c:v>
                </c:pt>
                <c:pt idx="133">
                  <c:v>2012</c:v>
                </c:pt>
                <c:pt idx="134">
                  <c:v>2012</c:v>
                </c:pt>
                <c:pt idx="135">
                  <c:v>2012</c:v>
                </c:pt>
                <c:pt idx="136">
                  <c:v>2012</c:v>
                </c:pt>
                <c:pt idx="137">
                  <c:v>2012</c:v>
                </c:pt>
                <c:pt idx="138">
                  <c:v>2012</c:v>
                </c:pt>
                <c:pt idx="139">
                  <c:v>2012</c:v>
                </c:pt>
                <c:pt idx="140">
                  <c:v>2012</c:v>
                </c:pt>
                <c:pt idx="141">
                  <c:v>2012</c:v>
                </c:pt>
                <c:pt idx="142">
                  <c:v>2012</c:v>
                </c:pt>
                <c:pt idx="143">
                  <c:v>2012</c:v>
                </c:pt>
                <c:pt idx="144">
                  <c:v>2013</c:v>
                </c:pt>
                <c:pt idx="145">
                  <c:v>2013</c:v>
                </c:pt>
                <c:pt idx="146">
                  <c:v>2013</c:v>
                </c:pt>
                <c:pt idx="147">
                  <c:v>2013</c:v>
                </c:pt>
                <c:pt idx="148">
                  <c:v>2013</c:v>
                </c:pt>
                <c:pt idx="149">
                  <c:v>2013</c:v>
                </c:pt>
                <c:pt idx="150">
                  <c:v>2013</c:v>
                </c:pt>
                <c:pt idx="151">
                  <c:v>2013</c:v>
                </c:pt>
                <c:pt idx="152">
                  <c:v>2013</c:v>
                </c:pt>
                <c:pt idx="153">
                  <c:v>2013</c:v>
                </c:pt>
                <c:pt idx="154">
                  <c:v>2013</c:v>
                </c:pt>
                <c:pt idx="155">
                  <c:v>2013</c:v>
                </c:pt>
                <c:pt idx="156">
                  <c:v>2014</c:v>
                </c:pt>
                <c:pt idx="157">
                  <c:v>2014</c:v>
                </c:pt>
                <c:pt idx="158">
                  <c:v>2014</c:v>
                </c:pt>
                <c:pt idx="159">
                  <c:v>2014</c:v>
                </c:pt>
                <c:pt idx="160">
                  <c:v>2014</c:v>
                </c:pt>
                <c:pt idx="161">
                  <c:v>2014</c:v>
                </c:pt>
                <c:pt idx="162">
                  <c:v>2014</c:v>
                </c:pt>
                <c:pt idx="163">
                  <c:v>2014</c:v>
                </c:pt>
                <c:pt idx="164">
                  <c:v>2014</c:v>
                </c:pt>
                <c:pt idx="165">
                  <c:v>2014</c:v>
                </c:pt>
                <c:pt idx="166">
                  <c:v>2014</c:v>
                </c:pt>
                <c:pt idx="167">
                  <c:v>2014</c:v>
                </c:pt>
                <c:pt idx="168">
                  <c:v>2015</c:v>
                </c:pt>
                <c:pt idx="169">
                  <c:v>2015</c:v>
                </c:pt>
                <c:pt idx="170">
                  <c:v>2015</c:v>
                </c:pt>
                <c:pt idx="171">
                  <c:v>2015</c:v>
                </c:pt>
                <c:pt idx="172">
                  <c:v>2015</c:v>
                </c:pt>
                <c:pt idx="173">
                  <c:v>2015</c:v>
                </c:pt>
                <c:pt idx="174">
                  <c:v>2015</c:v>
                </c:pt>
                <c:pt idx="175">
                  <c:v>2015</c:v>
                </c:pt>
                <c:pt idx="176">
                  <c:v>2015</c:v>
                </c:pt>
                <c:pt idx="177">
                  <c:v>2015</c:v>
                </c:pt>
                <c:pt idx="178">
                  <c:v>2015</c:v>
                </c:pt>
                <c:pt idx="179">
                  <c:v>2015</c:v>
                </c:pt>
                <c:pt idx="180">
                  <c:v>2016</c:v>
                </c:pt>
                <c:pt idx="181">
                  <c:v>2016</c:v>
                </c:pt>
                <c:pt idx="182">
                  <c:v>2016</c:v>
                </c:pt>
                <c:pt idx="183">
                  <c:v>2016</c:v>
                </c:pt>
                <c:pt idx="184">
                  <c:v>2016</c:v>
                </c:pt>
                <c:pt idx="185">
                  <c:v>2016</c:v>
                </c:pt>
                <c:pt idx="186">
                  <c:v>2016</c:v>
                </c:pt>
                <c:pt idx="187">
                  <c:v>2016</c:v>
                </c:pt>
                <c:pt idx="188">
                  <c:v>2016</c:v>
                </c:pt>
                <c:pt idx="189">
                  <c:v>2016</c:v>
                </c:pt>
                <c:pt idx="190">
                  <c:v>2016</c:v>
                </c:pt>
                <c:pt idx="191">
                  <c:v>2016</c:v>
                </c:pt>
                <c:pt idx="192">
                  <c:v>2017</c:v>
                </c:pt>
                <c:pt idx="193">
                  <c:v>2017</c:v>
                </c:pt>
                <c:pt idx="194">
                  <c:v>2017</c:v>
                </c:pt>
                <c:pt idx="195">
                  <c:v>2017</c:v>
                </c:pt>
                <c:pt idx="196">
                  <c:v>2017</c:v>
                </c:pt>
                <c:pt idx="197">
                  <c:v>2017</c:v>
                </c:pt>
                <c:pt idx="198">
                  <c:v>2017</c:v>
                </c:pt>
                <c:pt idx="199">
                  <c:v>2017</c:v>
                </c:pt>
                <c:pt idx="200">
                  <c:v>2017</c:v>
                </c:pt>
                <c:pt idx="201">
                  <c:v>2017</c:v>
                </c:pt>
                <c:pt idx="202">
                  <c:v>2017</c:v>
                </c:pt>
                <c:pt idx="203">
                  <c:v>2017</c:v>
                </c:pt>
                <c:pt idx="204">
                  <c:v>2018</c:v>
                </c:pt>
                <c:pt idx="205">
                  <c:v>2018</c:v>
                </c:pt>
                <c:pt idx="206">
                  <c:v>2018</c:v>
                </c:pt>
                <c:pt idx="207">
                  <c:v>2018</c:v>
                </c:pt>
                <c:pt idx="208">
                  <c:v>2018</c:v>
                </c:pt>
                <c:pt idx="209">
                  <c:v>2018</c:v>
                </c:pt>
                <c:pt idx="210">
                  <c:v>2018</c:v>
                </c:pt>
                <c:pt idx="211">
                  <c:v>2018</c:v>
                </c:pt>
                <c:pt idx="212">
                  <c:v>2018</c:v>
                </c:pt>
                <c:pt idx="213">
                  <c:v>2018</c:v>
                </c:pt>
                <c:pt idx="214">
                  <c:v>2018</c:v>
                </c:pt>
                <c:pt idx="215">
                  <c:v>2018</c:v>
                </c:pt>
                <c:pt idx="216">
                  <c:v>2019</c:v>
                </c:pt>
                <c:pt idx="217">
                  <c:v>2019</c:v>
                </c:pt>
                <c:pt idx="218">
                  <c:v>2019</c:v>
                </c:pt>
                <c:pt idx="219">
                  <c:v>2019</c:v>
                </c:pt>
                <c:pt idx="220">
                  <c:v>2019</c:v>
                </c:pt>
                <c:pt idx="221">
                  <c:v>2019</c:v>
                </c:pt>
                <c:pt idx="222">
                  <c:v>2019</c:v>
                </c:pt>
                <c:pt idx="223">
                  <c:v>2019</c:v>
                </c:pt>
                <c:pt idx="224">
                  <c:v>2019</c:v>
                </c:pt>
                <c:pt idx="225">
                  <c:v>2019</c:v>
                </c:pt>
                <c:pt idx="226">
                  <c:v>2019</c:v>
                </c:pt>
                <c:pt idx="227">
                  <c:v>2019</c:v>
                </c:pt>
                <c:pt idx="228">
                  <c:v>2020</c:v>
                </c:pt>
                <c:pt idx="229">
                  <c:v>2020</c:v>
                </c:pt>
                <c:pt idx="230">
                  <c:v>2020</c:v>
                </c:pt>
                <c:pt idx="231">
                  <c:v>2020</c:v>
                </c:pt>
                <c:pt idx="232">
                  <c:v>2020</c:v>
                </c:pt>
                <c:pt idx="233">
                  <c:v>2020</c:v>
                </c:pt>
                <c:pt idx="234">
                  <c:v>2020</c:v>
                </c:pt>
                <c:pt idx="235">
                  <c:v>2020</c:v>
                </c:pt>
                <c:pt idx="236">
                  <c:v>2020</c:v>
                </c:pt>
                <c:pt idx="237">
                  <c:v>2020</c:v>
                </c:pt>
                <c:pt idx="238">
                  <c:v>2020</c:v>
                </c:pt>
                <c:pt idx="239">
                  <c:v>2020</c:v>
                </c:pt>
                <c:pt idx="240">
                  <c:v>2021</c:v>
                </c:pt>
                <c:pt idx="241">
                  <c:v>2021</c:v>
                </c:pt>
                <c:pt idx="242">
                  <c:v>2021</c:v>
                </c:pt>
                <c:pt idx="243">
                  <c:v>2021</c:v>
                </c:pt>
                <c:pt idx="244">
                  <c:v>2021</c:v>
                </c:pt>
                <c:pt idx="245">
                  <c:v>2021</c:v>
                </c:pt>
                <c:pt idx="246">
                  <c:v>2021</c:v>
                </c:pt>
                <c:pt idx="247">
                  <c:v>2021</c:v>
                </c:pt>
                <c:pt idx="248">
                  <c:v>2021</c:v>
                </c:pt>
                <c:pt idx="249">
                  <c:v>2021</c:v>
                </c:pt>
                <c:pt idx="250">
                  <c:v>2021</c:v>
                </c:pt>
                <c:pt idx="251">
                  <c:v>2021</c:v>
                </c:pt>
                <c:pt idx="252">
                  <c:v>2022</c:v>
                </c:pt>
                <c:pt idx="253">
                  <c:v>2022</c:v>
                </c:pt>
                <c:pt idx="254">
                  <c:v>2022</c:v>
                </c:pt>
                <c:pt idx="255">
                  <c:v>2022</c:v>
                </c:pt>
                <c:pt idx="256">
                  <c:v>2022</c:v>
                </c:pt>
                <c:pt idx="257">
                  <c:v>2022</c:v>
                </c:pt>
                <c:pt idx="258">
                  <c:v>2022</c:v>
                </c:pt>
                <c:pt idx="259">
                  <c:v>2022</c:v>
                </c:pt>
                <c:pt idx="260">
                  <c:v>2022</c:v>
                </c:pt>
                <c:pt idx="261">
                  <c:v>2022</c:v>
                </c:pt>
                <c:pt idx="262">
                  <c:v>2022</c:v>
                </c:pt>
                <c:pt idx="263">
                  <c:v>2022</c:v>
                </c:pt>
                <c:pt idx="264">
                  <c:v>2023</c:v>
                </c:pt>
                <c:pt idx="265">
                  <c:v>2023</c:v>
                </c:pt>
                <c:pt idx="266">
                  <c:v>2023</c:v>
                </c:pt>
                <c:pt idx="267">
                  <c:v>2023</c:v>
                </c:pt>
                <c:pt idx="268">
                  <c:v>2023</c:v>
                </c:pt>
                <c:pt idx="269">
                  <c:v>2023</c:v>
                </c:pt>
              </c:numCache>
            </c:numRef>
          </c:cat>
          <c:val>
            <c:numRef>
              <c:f>Sheet1!$C$2:$C$271</c:f>
              <c:numCache>
                <c:formatCode>General</c:formatCode>
                <c:ptCount val="270"/>
                <c:pt idx="2" formatCode="0.0">
                  <c:v>12</c:v>
                </c:pt>
                <c:pt idx="3" formatCode="0.0">
                  <c:v>12</c:v>
                </c:pt>
                <c:pt idx="4" formatCode="0.0">
                  <c:v>12</c:v>
                </c:pt>
                <c:pt idx="5" formatCode="0.0">
                  <c:v>12</c:v>
                </c:pt>
                <c:pt idx="6" formatCode="0.0">
                  <c:v>12</c:v>
                </c:pt>
                <c:pt idx="7" formatCode="0.0">
                  <c:v>12</c:v>
                </c:pt>
                <c:pt idx="8" formatCode="0.0">
                  <c:v>12</c:v>
                </c:pt>
                <c:pt idx="9" formatCode="0.0">
                  <c:v>12</c:v>
                </c:pt>
                <c:pt idx="10" formatCode="0.0">
                  <c:v>12</c:v>
                </c:pt>
                <c:pt idx="83" formatCode="0.0">
                  <c:v>12</c:v>
                </c:pt>
                <c:pt idx="84" formatCode="0.0">
                  <c:v>12</c:v>
                </c:pt>
                <c:pt idx="85" formatCode="0.0">
                  <c:v>12</c:v>
                </c:pt>
                <c:pt idx="86" formatCode="0.0">
                  <c:v>12</c:v>
                </c:pt>
                <c:pt idx="87" formatCode="0.0">
                  <c:v>12</c:v>
                </c:pt>
                <c:pt idx="88" formatCode="0.0">
                  <c:v>12</c:v>
                </c:pt>
                <c:pt idx="89" formatCode="0.0">
                  <c:v>12</c:v>
                </c:pt>
                <c:pt idx="90" formatCode="0.0">
                  <c:v>12</c:v>
                </c:pt>
                <c:pt idx="91" formatCode="0.0">
                  <c:v>12</c:v>
                </c:pt>
                <c:pt idx="92" formatCode="0.0">
                  <c:v>12</c:v>
                </c:pt>
                <c:pt idx="93" formatCode="0.0">
                  <c:v>12</c:v>
                </c:pt>
                <c:pt idx="94" formatCode="0.0">
                  <c:v>12</c:v>
                </c:pt>
                <c:pt idx="95" formatCode="0.0">
                  <c:v>12</c:v>
                </c:pt>
                <c:pt idx="96" formatCode="0.0">
                  <c:v>12</c:v>
                </c:pt>
                <c:pt idx="97" formatCode="0.0">
                  <c:v>12</c:v>
                </c:pt>
                <c:pt idx="98" formatCode="0.0">
                  <c:v>12</c:v>
                </c:pt>
                <c:pt idx="99" formatCode="0.0">
                  <c:v>12</c:v>
                </c:pt>
                <c:pt idx="100" formatCode="0.0">
                  <c:v>12</c:v>
                </c:pt>
                <c:pt idx="101" formatCode="0.0">
                  <c:v>12</c:v>
                </c:pt>
                <c:pt idx="229" formatCode="0.0">
                  <c:v>12</c:v>
                </c:pt>
                <c:pt idx="230" formatCode="0.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68-43A3-9FF0-081ED62E6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7760184"/>
        <c:axId val="677761624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Unemployed persons per job openings ratio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Sheet1!$A$2:$A$271</c:f>
              <c:numCache>
                <c:formatCode>General</c:formatCode>
                <c:ptCount val="270"/>
                <c:pt idx="0">
                  <c:v>2001</c:v>
                </c:pt>
                <c:pt idx="1">
                  <c:v>2001</c:v>
                </c:pt>
                <c:pt idx="2">
                  <c:v>2001</c:v>
                </c:pt>
                <c:pt idx="3">
                  <c:v>2001</c:v>
                </c:pt>
                <c:pt idx="4">
                  <c:v>2001</c:v>
                </c:pt>
                <c:pt idx="5">
                  <c:v>2001</c:v>
                </c:pt>
                <c:pt idx="6">
                  <c:v>2001</c:v>
                </c:pt>
                <c:pt idx="7">
                  <c:v>2001</c:v>
                </c:pt>
                <c:pt idx="8">
                  <c:v>2001</c:v>
                </c:pt>
                <c:pt idx="9">
                  <c:v>2001</c:v>
                </c:pt>
                <c:pt idx="10">
                  <c:v>2001</c:v>
                </c:pt>
                <c:pt idx="11">
                  <c:v>2001</c:v>
                </c:pt>
                <c:pt idx="12">
                  <c:v>2002</c:v>
                </c:pt>
                <c:pt idx="13">
                  <c:v>2002</c:v>
                </c:pt>
                <c:pt idx="14">
                  <c:v>2002</c:v>
                </c:pt>
                <c:pt idx="15">
                  <c:v>2002</c:v>
                </c:pt>
                <c:pt idx="16">
                  <c:v>2002</c:v>
                </c:pt>
                <c:pt idx="17">
                  <c:v>2002</c:v>
                </c:pt>
                <c:pt idx="18">
                  <c:v>2002</c:v>
                </c:pt>
                <c:pt idx="19">
                  <c:v>2002</c:v>
                </c:pt>
                <c:pt idx="20">
                  <c:v>2002</c:v>
                </c:pt>
                <c:pt idx="21">
                  <c:v>2002</c:v>
                </c:pt>
                <c:pt idx="22">
                  <c:v>2002</c:v>
                </c:pt>
                <c:pt idx="23">
                  <c:v>2002</c:v>
                </c:pt>
                <c:pt idx="24">
                  <c:v>2003</c:v>
                </c:pt>
                <c:pt idx="25">
                  <c:v>2003</c:v>
                </c:pt>
                <c:pt idx="26">
                  <c:v>2003</c:v>
                </c:pt>
                <c:pt idx="27">
                  <c:v>2003</c:v>
                </c:pt>
                <c:pt idx="28">
                  <c:v>2003</c:v>
                </c:pt>
                <c:pt idx="29">
                  <c:v>2003</c:v>
                </c:pt>
                <c:pt idx="30">
                  <c:v>2003</c:v>
                </c:pt>
                <c:pt idx="31">
                  <c:v>2003</c:v>
                </c:pt>
                <c:pt idx="32">
                  <c:v>2003</c:v>
                </c:pt>
                <c:pt idx="33">
                  <c:v>2003</c:v>
                </c:pt>
                <c:pt idx="34">
                  <c:v>2003</c:v>
                </c:pt>
                <c:pt idx="35">
                  <c:v>2003</c:v>
                </c:pt>
                <c:pt idx="36">
                  <c:v>2004</c:v>
                </c:pt>
                <c:pt idx="37">
                  <c:v>2004</c:v>
                </c:pt>
                <c:pt idx="38">
                  <c:v>2004</c:v>
                </c:pt>
                <c:pt idx="39">
                  <c:v>2004</c:v>
                </c:pt>
                <c:pt idx="40">
                  <c:v>2004</c:v>
                </c:pt>
                <c:pt idx="41">
                  <c:v>2004</c:v>
                </c:pt>
                <c:pt idx="42">
                  <c:v>2004</c:v>
                </c:pt>
                <c:pt idx="43">
                  <c:v>2004</c:v>
                </c:pt>
                <c:pt idx="44">
                  <c:v>2004</c:v>
                </c:pt>
                <c:pt idx="45">
                  <c:v>2004</c:v>
                </c:pt>
                <c:pt idx="46">
                  <c:v>2004</c:v>
                </c:pt>
                <c:pt idx="47">
                  <c:v>2004</c:v>
                </c:pt>
                <c:pt idx="48">
                  <c:v>2005</c:v>
                </c:pt>
                <c:pt idx="49">
                  <c:v>2005</c:v>
                </c:pt>
                <c:pt idx="50">
                  <c:v>2005</c:v>
                </c:pt>
                <c:pt idx="51">
                  <c:v>2005</c:v>
                </c:pt>
                <c:pt idx="52">
                  <c:v>2005</c:v>
                </c:pt>
                <c:pt idx="53">
                  <c:v>2005</c:v>
                </c:pt>
                <c:pt idx="54">
                  <c:v>2005</c:v>
                </c:pt>
                <c:pt idx="55">
                  <c:v>2005</c:v>
                </c:pt>
                <c:pt idx="56">
                  <c:v>2005</c:v>
                </c:pt>
                <c:pt idx="57">
                  <c:v>2005</c:v>
                </c:pt>
                <c:pt idx="58">
                  <c:v>2005</c:v>
                </c:pt>
                <c:pt idx="59">
                  <c:v>2005</c:v>
                </c:pt>
                <c:pt idx="60">
                  <c:v>2006</c:v>
                </c:pt>
                <c:pt idx="61">
                  <c:v>2006</c:v>
                </c:pt>
                <c:pt idx="62">
                  <c:v>2006</c:v>
                </c:pt>
                <c:pt idx="63">
                  <c:v>2006</c:v>
                </c:pt>
                <c:pt idx="64">
                  <c:v>2006</c:v>
                </c:pt>
                <c:pt idx="65">
                  <c:v>2006</c:v>
                </c:pt>
                <c:pt idx="66">
                  <c:v>2006</c:v>
                </c:pt>
                <c:pt idx="67">
                  <c:v>2006</c:v>
                </c:pt>
                <c:pt idx="68">
                  <c:v>2006</c:v>
                </c:pt>
                <c:pt idx="69">
                  <c:v>2006</c:v>
                </c:pt>
                <c:pt idx="70">
                  <c:v>2006</c:v>
                </c:pt>
                <c:pt idx="71">
                  <c:v>2006</c:v>
                </c:pt>
                <c:pt idx="72">
                  <c:v>2007</c:v>
                </c:pt>
                <c:pt idx="73">
                  <c:v>2007</c:v>
                </c:pt>
                <c:pt idx="74">
                  <c:v>2007</c:v>
                </c:pt>
                <c:pt idx="75">
                  <c:v>2007</c:v>
                </c:pt>
                <c:pt idx="76">
                  <c:v>2007</c:v>
                </c:pt>
                <c:pt idx="77">
                  <c:v>2007</c:v>
                </c:pt>
                <c:pt idx="78">
                  <c:v>2007</c:v>
                </c:pt>
                <c:pt idx="79">
                  <c:v>2007</c:v>
                </c:pt>
                <c:pt idx="80">
                  <c:v>2007</c:v>
                </c:pt>
                <c:pt idx="81">
                  <c:v>2007</c:v>
                </c:pt>
                <c:pt idx="82">
                  <c:v>2007</c:v>
                </c:pt>
                <c:pt idx="83">
                  <c:v>2007</c:v>
                </c:pt>
                <c:pt idx="84">
                  <c:v>2008</c:v>
                </c:pt>
                <c:pt idx="85">
                  <c:v>2008</c:v>
                </c:pt>
                <c:pt idx="86">
                  <c:v>2008</c:v>
                </c:pt>
                <c:pt idx="87">
                  <c:v>2008</c:v>
                </c:pt>
                <c:pt idx="88">
                  <c:v>2008</c:v>
                </c:pt>
                <c:pt idx="89">
                  <c:v>2008</c:v>
                </c:pt>
                <c:pt idx="90">
                  <c:v>2008</c:v>
                </c:pt>
                <c:pt idx="91">
                  <c:v>2008</c:v>
                </c:pt>
                <c:pt idx="92">
                  <c:v>2008</c:v>
                </c:pt>
                <c:pt idx="93">
                  <c:v>2008</c:v>
                </c:pt>
                <c:pt idx="94">
                  <c:v>2008</c:v>
                </c:pt>
                <c:pt idx="95">
                  <c:v>2008</c:v>
                </c:pt>
                <c:pt idx="96">
                  <c:v>2009</c:v>
                </c:pt>
                <c:pt idx="97">
                  <c:v>2009</c:v>
                </c:pt>
                <c:pt idx="98">
                  <c:v>2009</c:v>
                </c:pt>
                <c:pt idx="99">
                  <c:v>2009</c:v>
                </c:pt>
                <c:pt idx="100">
                  <c:v>2009</c:v>
                </c:pt>
                <c:pt idx="101">
                  <c:v>2009</c:v>
                </c:pt>
                <c:pt idx="102">
                  <c:v>2009</c:v>
                </c:pt>
                <c:pt idx="103">
                  <c:v>2009</c:v>
                </c:pt>
                <c:pt idx="104">
                  <c:v>2009</c:v>
                </c:pt>
                <c:pt idx="105">
                  <c:v>2009</c:v>
                </c:pt>
                <c:pt idx="106">
                  <c:v>2009</c:v>
                </c:pt>
                <c:pt idx="107">
                  <c:v>2009</c:v>
                </c:pt>
                <c:pt idx="108">
                  <c:v>2010</c:v>
                </c:pt>
                <c:pt idx="109">
                  <c:v>2010</c:v>
                </c:pt>
                <c:pt idx="110">
                  <c:v>2010</c:v>
                </c:pt>
                <c:pt idx="111">
                  <c:v>2010</c:v>
                </c:pt>
                <c:pt idx="112">
                  <c:v>2010</c:v>
                </c:pt>
                <c:pt idx="113">
                  <c:v>2010</c:v>
                </c:pt>
                <c:pt idx="114">
                  <c:v>2010</c:v>
                </c:pt>
                <c:pt idx="115">
                  <c:v>2010</c:v>
                </c:pt>
                <c:pt idx="116">
                  <c:v>2010</c:v>
                </c:pt>
                <c:pt idx="117">
                  <c:v>2010</c:v>
                </c:pt>
                <c:pt idx="118">
                  <c:v>2010</c:v>
                </c:pt>
                <c:pt idx="119">
                  <c:v>2010</c:v>
                </c:pt>
                <c:pt idx="120">
                  <c:v>2011</c:v>
                </c:pt>
                <c:pt idx="121">
                  <c:v>2011</c:v>
                </c:pt>
                <c:pt idx="122">
                  <c:v>2011</c:v>
                </c:pt>
                <c:pt idx="123">
                  <c:v>2011</c:v>
                </c:pt>
                <c:pt idx="124">
                  <c:v>2011</c:v>
                </c:pt>
                <c:pt idx="125">
                  <c:v>2011</c:v>
                </c:pt>
                <c:pt idx="126">
                  <c:v>2011</c:v>
                </c:pt>
                <c:pt idx="127">
                  <c:v>2011</c:v>
                </c:pt>
                <c:pt idx="128">
                  <c:v>2011</c:v>
                </c:pt>
                <c:pt idx="129">
                  <c:v>2011</c:v>
                </c:pt>
                <c:pt idx="130">
                  <c:v>2011</c:v>
                </c:pt>
                <c:pt idx="131">
                  <c:v>2011</c:v>
                </c:pt>
                <c:pt idx="132">
                  <c:v>2012</c:v>
                </c:pt>
                <c:pt idx="133">
                  <c:v>2012</c:v>
                </c:pt>
                <c:pt idx="134">
                  <c:v>2012</c:v>
                </c:pt>
                <c:pt idx="135">
                  <c:v>2012</c:v>
                </c:pt>
                <c:pt idx="136">
                  <c:v>2012</c:v>
                </c:pt>
                <c:pt idx="137">
                  <c:v>2012</c:v>
                </c:pt>
                <c:pt idx="138">
                  <c:v>2012</c:v>
                </c:pt>
                <c:pt idx="139">
                  <c:v>2012</c:v>
                </c:pt>
                <c:pt idx="140">
                  <c:v>2012</c:v>
                </c:pt>
                <c:pt idx="141">
                  <c:v>2012</c:v>
                </c:pt>
                <c:pt idx="142">
                  <c:v>2012</c:v>
                </c:pt>
                <c:pt idx="143">
                  <c:v>2012</c:v>
                </c:pt>
                <c:pt idx="144">
                  <c:v>2013</c:v>
                </c:pt>
                <c:pt idx="145">
                  <c:v>2013</c:v>
                </c:pt>
                <c:pt idx="146">
                  <c:v>2013</c:v>
                </c:pt>
                <c:pt idx="147">
                  <c:v>2013</c:v>
                </c:pt>
                <c:pt idx="148">
                  <c:v>2013</c:v>
                </c:pt>
                <c:pt idx="149">
                  <c:v>2013</c:v>
                </c:pt>
                <c:pt idx="150">
                  <c:v>2013</c:v>
                </c:pt>
                <c:pt idx="151">
                  <c:v>2013</c:v>
                </c:pt>
                <c:pt idx="152">
                  <c:v>2013</c:v>
                </c:pt>
                <c:pt idx="153">
                  <c:v>2013</c:v>
                </c:pt>
                <c:pt idx="154">
                  <c:v>2013</c:v>
                </c:pt>
                <c:pt idx="155">
                  <c:v>2013</c:v>
                </c:pt>
                <c:pt idx="156">
                  <c:v>2014</c:v>
                </c:pt>
                <c:pt idx="157">
                  <c:v>2014</c:v>
                </c:pt>
                <c:pt idx="158">
                  <c:v>2014</c:v>
                </c:pt>
                <c:pt idx="159">
                  <c:v>2014</c:v>
                </c:pt>
                <c:pt idx="160">
                  <c:v>2014</c:v>
                </c:pt>
                <c:pt idx="161">
                  <c:v>2014</c:v>
                </c:pt>
                <c:pt idx="162">
                  <c:v>2014</c:v>
                </c:pt>
                <c:pt idx="163">
                  <c:v>2014</c:v>
                </c:pt>
                <c:pt idx="164">
                  <c:v>2014</c:v>
                </c:pt>
                <c:pt idx="165">
                  <c:v>2014</c:v>
                </c:pt>
                <c:pt idx="166">
                  <c:v>2014</c:v>
                </c:pt>
                <c:pt idx="167">
                  <c:v>2014</c:v>
                </c:pt>
                <c:pt idx="168">
                  <c:v>2015</c:v>
                </c:pt>
                <c:pt idx="169">
                  <c:v>2015</c:v>
                </c:pt>
                <c:pt idx="170">
                  <c:v>2015</c:v>
                </c:pt>
                <c:pt idx="171">
                  <c:v>2015</c:v>
                </c:pt>
                <c:pt idx="172">
                  <c:v>2015</c:v>
                </c:pt>
                <c:pt idx="173">
                  <c:v>2015</c:v>
                </c:pt>
                <c:pt idx="174">
                  <c:v>2015</c:v>
                </c:pt>
                <c:pt idx="175">
                  <c:v>2015</c:v>
                </c:pt>
                <c:pt idx="176">
                  <c:v>2015</c:v>
                </c:pt>
                <c:pt idx="177">
                  <c:v>2015</c:v>
                </c:pt>
                <c:pt idx="178">
                  <c:v>2015</c:v>
                </c:pt>
                <c:pt idx="179">
                  <c:v>2015</c:v>
                </c:pt>
                <c:pt idx="180">
                  <c:v>2016</c:v>
                </c:pt>
                <c:pt idx="181">
                  <c:v>2016</c:v>
                </c:pt>
                <c:pt idx="182">
                  <c:v>2016</c:v>
                </c:pt>
                <c:pt idx="183">
                  <c:v>2016</c:v>
                </c:pt>
                <c:pt idx="184">
                  <c:v>2016</c:v>
                </c:pt>
                <c:pt idx="185">
                  <c:v>2016</c:v>
                </c:pt>
                <c:pt idx="186">
                  <c:v>2016</c:v>
                </c:pt>
                <c:pt idx="187">
                  <c:v>2016</c:v>
                </c:pt>
                <c:pt idx="188">
                  <c:v>2016</c:v>
                </c:pt>
                <c:pt idx="189">
                  <c:v>2016</c:v>
                </c:pt>
                <c:pt idx="190">
                  <c:v>2016</c:v>
                </c:pt>
                <c:pt idx="191">
                  <c:v>2016</c:v>
                </c:pt>
                <c:pt idx="192">
                  <c:v>2017</c:v>
                </c:pt>
                <c:pt idx="193">
                  <c:v>2017</c:v>
                </c:pt>
                <c:pt idx="194">
                  <c:v>2017</c:v>
                </c:pt>
                <c:pt idx="195">
                  <c:v>2017</c:v>
                </c:pt>
                <c:pt idx="196">
                  <c:v>2017</c:v>
                </c:pt>
                <c:pt idx="197">
                  <c:v>2017</c:v>
                </c:pt>
                <c:pt idx="198">
                  <c:v>2017</c:v>
                </c:pt>
                <c:pt idx="199">
                  <c:v>2017</c:v>
                </c:pt>
                <c:pt idx="200">
                  <c:v>2017</c:v>
                </c:pt>
                <c:pt idx="201">
                  <c:v>2017</c:v>
                </c:pt>
                <c:pt idx="202">
                  <c:v>2017</c:v>
                </c:pt>
                <c:pt idx="203">
                  <c:v>2017</c:v>
                </c:pt>
                <c:pt idx="204">
                  <c:v>2018</c:v>
                </c:pt>
                <c:pt idx="205">
                  <c:v>2018</c:v>
                </c:pt>
                <c:pt idx="206">
                  <c:v>2018</c:v>
                </c:pt>
                <c:pt idx="207">
                  <c:v>2018</c:v>
                </c:pt>
                <c:pt idx="208">
                  <c:v>2018</c:v>
                </c:pt>
                <c:pt idx="209">
                  <c:v>2018</c:v>
                </c:pt>
                <c:pt idx="210">
                  <c:v>2018</c:v>
                </c:pt>
                <c:pt idx="211">
                  <c:v>2018</c:v>
                </c:pt>
                <c:pt idx="212">
                  <c:v>2018</c:v>
                </c:pt>
                <c:pt idx="213">
                  <c:v>2018</c:v>
                </c:pt>
                <c:pt idx="214">
                  <c:v>2018</c:v>
                </c:pt>
                <c:pt idx="215">
                  <c:v>2018</c:v>
                </c:pt>
                <c:pt idx="216">
                  <c:v>2019</c:v>
                </c:pt>
                <c:pt idx="217">
                  <c:v>2019</c:v>
                </c:pt>
                <c:pt idx="218">
                  <c:v>2019</c:v>
                </c:pt>
                <c:pt idx="219">
                  <c:v>2019</c:v>
                </c:pt>
                <c:pt idx="220">
                  <c:v>2019</c:v>
                </c:pt>
                <c:pt idx="221">
                  <c:v>2019</c:v>
                </c:pt>
                <c:pt idx="222">
                  <c:v>2019</c:v>
                </c:pt>
                <c:pt idx="223">
                  <c:v>2019</c:v>
                </c:pt>
                <c:pt idx="224">
                  <c:v>2019</c:v>
                </c:pt>
                <c:pt idx="225">
                  <c:v>2019</c:v>
                </c:pt>
                <c:pt idx="226">
                  <c:v>2019</c:v>
                </c:pt>
                <c:pt idx="227">
                  <c:v>2019</c:v>
                </c:pt>
                <c:pt idx="228">
                  <c:v>2020</c:v>
                </c:pt>
                <c:pt idx="229">
                  <c:v>2020</c:v>
                </c:pt>
                <c:pt idx="230">
                  <c:v>2020</c:v>
                </c:pt>
                <c:pt idx="231">
                  <c:v>2020</c:v>
                </c:pt>
                <c:pt idx="232">
                  <c:v>2020</c:v>
                </c:pt>
                <c:pt idx="233">
                  <c:v>2020</c:v>
                </c:pt>
                <c:pt idx="234">
                  <c:v>2020</c:v>
                </c:pt>
                <c:pt idx="235">
                  <c:v>2020</c:v>
                </c:pt>
                <c:pt idx="236">
                  <c:v>2020</c:v>
                </c:pt>
                <c:pt idx="237">
                  <c:v>2020</c:v>
                </c:pt>
                <c:pt idx="238">
                  <c:v>2020</c:v>
                </c:pt>
                <c:pt idx="239">
                  <c:v>2020</c:v>
                </c:pt>
                <c:pt idx="240">
                  <c:v>2021</c:v>
                </c:pt>
                <c:pt idx="241">
                  <c:v>2021</c:v>
                </c:pt>
                <c:pt idx="242">
                  <c:v>2021</c:v>
                </c:pt>
                <c:pt idx="243">
                  <c:v>2021</c:v>
                </c:pt>
                <c:pt idx="244">
                  <c:v>2021</c:v>
                </c:pt>
                <c:pt idx="245">
                  <c:v>2021</c:v>
                </c:pt>
                <c:pt idx="246">
                  <c:v>2021</c:v>
                </c:pt>
                <c:pt idx="247">
                  <c:v>2021</c:v>
                </c:pt>
                <c:pt idx="248">
                  <c:v>2021</c:v>
                </c:pt>
                <c:pt idx="249">
                  <c:v>2021</c:v>
                </c:pt>
                <c:pt idx="250">
                  <c:v>2021</c:v>
                </c:pt>
                <c:pt idx="251">
                  <c:v>2021</c:v>
                </c:pt>
                <c:pt idx="252">
                  <c:v>2022</c:v>
                </c:pt>
                <c:pt idx="253">
                  <c:v>2022</c:v>
                </c:pt>
                <c:pt idx="254">
                  <c:v>2022</c:v>
                </c:pt>
                <c:pt idx="255">
                  <c:v>2022</c:v>
                </c:pt>
                <c:pt idx="256">
                  <c:v>2022</c:v>
                </c:pt>
                <c:pt idx="257">
                  <c:v>2022</c:v>
                </c:pt>
                <c:pt idx="258">
                  <c:v>2022</c:v>
                </c:pt>
                <c:pt idx="259">
                  <c:v>2022</c:v>
                </c:pt>
                <c:pt idx="260">
                  <c:v>2022</c:v>
                </c:pt>
                <c:pt idx="261">
                  <c:v>2022</c:v>
                </c:pt>
                <c:pt idx="262">
                  <c:v>2022</c:v>
                </c:pt>
                <c:pt idx="263">
                  <c:v>2022</c:v>
                </c:pt>
                <c:pt idx="264">
                  <c:v>2023</c:v>
                </c:pt>
                <c:pt idx="265">
                  <c:v>2023</c:v>
                </c:pt>
                <c:pt idx="266">
                  <c:v>2023</c:v>
                </c:pt>
                <c:pt idx="267">
                  <c:v>2023</c:v>
                </c:pt>
                <c:pt idx="268">
                  <c:v>2023</c:v>
                </c:pt>
                <c:pt idx="269">
                  <c:v>2023</c:v>
                </c:pt>
              </c:numCache>
            </c:numRef>
          </c:cat>
          <c:val>
            <c:numRef>
              <c:f>Sheet1!$B$2:$B$271</c:f>
              <c:numCache>
                <c:formatCode>#0.0</c:formatCode>
                <c:ptCount val="270"/>
                <c:pt idx="0">
                  <c:v>1.4</c:v>
                </c:pt>
                <c:pt idx="1">
                  <c:v>1.7</c:v>
                </c:pt>
                <c:pt idx="2">
                  <c:v>1.8</c:v>
                </c:pt>
                <c:pt idx="3">
                  <c:v>1.8</c:v>
                </c:pt>
                <c:pt idx="4">
                  <c:v>1.8</c:v>
                </c:pt>
                <c:pt idx="5">
                  <c:v>1.7</c:v>
                </c:pt>
                <c:pt idx="6">
                  <c:v>1.9</c:v>
                </c:pt>
                <c:pt idx="7">
                  <c:v>2.5</c:v>
                </c:pt>
                <c:pt idx="8">
                  <c:v>2.2999999999999998</c:v>
                </c:pt>
                <c:pt idx="9">
                  <c:v>2.6</c:v>
                </c:pt>
                <c:pt idx="10">
                  <c:v>2.6</c:v>
                </c:pt>
                <c:pt idx="11">
                  <c:v>2.8</c:v>
                </c:pt>
                <c:pt idx="12">
                  <c:v>2.8</c:v>
                </c:pt>
                <c:pt idx="13">
                  <c:v>3.3</c:v>
                </c:pt>
                <c:pt idx="14">
                  <c:v>3</c:v>
                </c:pt>
                <c:pt idx="15">
                  <c:v>3.4</c:v>
                </c:pt>
                <c:pt idx="16">
                  <c:v>3.2</c:v>
                </c:pt>
                <c:pt idx="17">
                  <c:v>3.3</c:v>
                </c:pt>
                <c:pt idx="18">
                  <c:v>3</c:v>
                </c:pt>
                <c:pt idx="19">
                  <c:v>2.8</c:v>
                </c:pt>
                <c:pt idx="20">
                  <c:v>3.3</c:v>
                </c:pt>
                <c:pt idx="21">
                  <c:v>3.4</c:v>
                </c:pt>
                <c:pt idx="22">
                  <c:v>2.9</c:v>
                </c:pt>
                <c:pt idx="23">
                  <c:v>3.2</c:v>
                </c:pt>
                <c:pt idx="24">
                  <c:v>2.7</c:v>
                </c:pt>
                <c:pt idx="25">
                  <c:v>3.1</c:v>
                </c:pt>
                <c:pt idx="26">
                  <c:v>4.2</c:v>
                </c:pt>
                <c:pt idx="27">
                  <c:v>3.3</c:v>
                </c:pt>
                <c:pt idx="28">
                  <c:v>3.4</c:v>
                </c:pt>
                <c:pt idx="29">
                  <c:v>3.1</c:v>
                </c:pt>
                <c:pt idx="30">
                  <c:v>3.8</c:v>
                </c:pt>
                <c:pt idx="31">
                  <c:v>3.3</c:v>
                </c:pt>
                <c:pt idx="32">
                  <c:v>3.6</c:v>
                </c:pt>
                <c:pt idx="33">
                  <c:v>3.3</c:v>
                </c:pt>
                <c:pt idx="34">
                  <c:v>3.7</c:v>
                </c:pt>
                <c:pt idx="35">
                  <c:v>3.4</c:v>
                </c:pt>
                <c:pt idx="36">
                  <c:v>3.3</c:v>
                </c:pt>
                <c:pt idx="37">
                  <c:v>3.1</c:v>
                </c:pt>
                <c:pt idx="38">
                  <c:v>2.9</c:v>
                </c:pt>
                <c:pt idx="39">
                  <c:v>2.8</c:v>
                </c:pt>
                <c:pt idx="40">
                  <c:v>2.2000000000000002</c:v>
                </c:pt>
                <c:pt idx="41">
                  <c:v>2.9</c:v>
                </c:pt>
                <c:pt idx="42">
                  <c:v>2.6</c:v>
                </c:pt>
                <c:pt idx="43">
                  <c:v>2.6</c:v>
                </c:pt>
                <c:pt idx="44">
                  <c:v>2.4</c:v>
                </c:pt>
                <c:pt idx="45">
                  <c:v>2.2999999999999998</c:v>
                </c:pt>
                <c:pt idx="46">
                  <c:v>2.4</c:v>
                </c:pt>
                <c:pt idx="47">
                  <c:v>2.2000000000000002</c:v>
                </c:pt>
                <c:pt idx="48">
                  <c:v>2.4</c:v>
                </c:pt>
                <c:pt idx="49">
                  <c:v>2.4</c:v>
                </c:pt>
                <c:pt idx="50">
                  <c:v>2.4</c:v>
                </c:pt>
                <c:pt idx="51">
                  <c:v>2.2999999999999998</c:v>
                </c:pt>
                <c:pt idx="52">
                  <c:v>2.2000000000000002</c:v>
                </c:pt>
                <c:pt idx="53">
                  <c:v>2.2999999999999998</c:v>
                </c:pt>
                <c:pt idx="54">
                  <c:v>2.2000000000000002</c:v>
                </c:pt>
                <c:pt idx="55">
                  <c:v>2.2000000000000002</c:v>
                </c:pt>
                <c:pt idx="56">
                  <c:v>2</c:v>
                </c:pt>
                <c:pt idx="57">
                  <c:v>2</c:v>
                </c:pt>
                <c:pt idx="58">
                  <c:v>1.9</c:v>
                </c:pt>
                <c:pt idx="59">
                  <c:v>1.8</c:v>
                </c:pt>
                <c:pt idx="60">
                  <c:v>1.8</c:v>
                </c:pt>
                <c:pt idx="61">
                  <c:v>1.8</c:v>
                </c:pt>
                <c:pt idx="62">
                  <c:v>1.5</c:v>
                </c:pt>
                <c:pt idx="63">
                  <c:v>1.4</c:v>
                </c:pt>
                <c:pt idx="64">
                  <c:v>1.9</c:v>
                </c:pt>
                <c:pt idx="65">
                  <c:v>1.7</c:v>
                </c:pt>
                <c:pt idx="66">
                  <c:v>1.7</c:v>
                </c:pt>
                <c:pt idx="67">
                  <c:v>1.8</c:v>
                </c:pt>
                <c:pt idx="68">
                  <c:v>1.5</c:v>
                </c:pt>
                <c:pt idx="69">
                  <c:v>1.6</c:v>
                </c:pt>
                <c:pt idx="70">
                  <c:v>1.5</c:v>
                </c:pt>
                <c:pt idx="71">
                  <c:v>1.6</c:v>
                </c:pt>
                <c:pt idx="72">
                  <c:v>1.2</c:v>
                </c:pt>
                <c:pt idx="73">
                  <c:v>1.2</c:v>
                </c:pt>
                <c:pt idx="74">
                  <c:v>1.2</c:v>
                </c:pt>
                <c:pt idx="75">
                  <c:v>1.3</c:v>
                </c:pt>
                <c:pt idx="76">
                  <c:v>1.3</c:v>
                </c:pt>
                <c:pt idx="77">
                  <c:v>1.2</c:v>
                </c:pt>
                <c:pt idx="78">
                  <c:v>1.3</c:v>
                </c:pt>
                <c:pt idx="79">
                  <c:v>1.2</c:v>
                </c:pt>
                <c:pt idx="80">
                  <c:v>1.3</c:v>
                </c:pt>
                <c:pt idx="81">
                  <c:v>1.6</c:v>
                </c:pt>
                <c:pt idx="82">
                  <c:v>1.5</c:v>
                </c:pt>
                <c:pt idx="83">
                  <c:v>1.4</c:v>
                </c:pt>
                <c:pt idx="84">
                  <c:v>1.2</c:v>
                </c:pt>
                <c:pt idx="85">
                  <c:v>1.4</c:v>
                </c:pt>
                <c:pt idx="86">
                  <c:v>1.5</c:v>
                </c:pt>
                <c:pt idx="87">
                  <c:v>1.7</c:v>
                </c:pt>
                <c:pt idx="88">
                  <c:v>1.5</c:v>
                </c:pt>
                <c:pt idx="89">
                  <c:v>1.8</c:v>
                </c:pt>
                <c:pt idx="90">
                  <c:v>2</c:v>
                </c:pt>
                <c:pt idx="91">
                  <c:v>2</c:v>
                </c:pt>
                <c:pt idx="92">
                  <c:v>2.8</c:v>
                </c:pt>
                <c:pt idx="93">
                  <c:v>2.6</c:v>
                </c:pt>
                <c:pt idx="94">
                  <c:v>2.7</c:v>
                </c:pt>
                <c:pt idx="95">
                  <c:v>3.4</c:v>
                </c:pt>
                <c:pt idx="96">
                  <c:v>4</c:v>
                </c:pt>
                <c:pt idx="97">
                  <c:v>4.5999999999999996</c:v>
                </c:pt>
                <c:pt idx="98">
                  <c:v>5</c:v>
                </c:pt>
                <c:pt idx="99">
                  <c:v>5.2</c:v>
                </c:pt>
                <c:pt idx="100">
                  <c:v>5.6</c:v>
                </c:pt>
                <c:pt idx="101">
                  <c:v>5.6</c:v>
                </c:pt>
                <c:pt idx="102">
                  <c:v>7</c:v>
                </c:pt>
                <c:pt idx="103">
                  <c:v>6.7</c:v>
                </c:pt>
                <c:pt idx="104">
                  <c:v>6.7</c:v>
                </c:pt>
                <c:pt idx="105">
                  <c:v>6.5</c:v>
                </c:pt>
                <c:pt idx="106">
                  <c:v>6.7</c:v>
                </c:pt>
                <c:pt idx="107">
                  <c:v>6.1</c:v>
                </c:pt>
                <c:pt idx="108">
                  <c:v>5.9</c:v>
                </c:pt>
                <c:pt idx="109">
                  <c:v>6</c:v>
                </c:pt>
                <c:pt idx="110">
                  <c:v>6</c:v>
                </c:pt>
                <c:pt idx="111">
                  <c:v>5.0999999999999996</c:v>
                </c:pt>
                <c:pt idx="112">
                  <c:v>5.4</c:v>
                </c:pt>
                <c:pt idx="113">
                  <c:v>6.3</c:v>
                </c:pt>
                <c:pt idx="114">
                  <c:v>5.2</c:v>
                </c:pt>
                <c:pt idx="115">
                  <c:v>5.6</c:v>
                </c:pt>
                <c:pt idx="116">
                  <c:v>6.1</c:v>
                </c:pt>
                <c:pt idx="117">
                  <c:v>5.0999999999999996</c:v>
                </c:pt>
                <c:pt idx="118">
                  <c:v>4.9000000000000004</c:v>
                </c:pt>
                <c:pt idx="119">
                  <c:v>5.5</c:v>
                </c:pt>
                <c:pt idx="120">
                  <c:v>5.8</c:v>
                </c:pt>
                <c:pt idx="121">
                  <c:v>5.3</c:v>
                </c:pt>
                <c:pt idx="122">
                  <c:v>4</c:v>
                </c:pt>
                <c:pt idx="123">
                  <c:v>5.0999999999999996</c:v>
                </c:pt>
                <c:pt idx="124">
                  <c:v>5.3</c:v>
                </c:pt>
                <c:pt idx="125">
                  <c:v>4.3</c:v>
                </c:pt>
                <c:pt idx="126">
                  <c:v>3.9</c:v>
                </c:pt>
                <c:pt idx="127">
                  <c:v>4.5999999999999996</c:v>
                </c:pt>
                <c:pt idx="128">
                  <c:v>3.3</c:v>
                </c:pt>
                <c:pt idx="129">
                  <c:v>3.9</c:v>
                </c:pt>
                <c:pt idx="130">
                  <c:v>3.7</c:v>
                </c:pt>
                <c:pt idx="131">
                  <c:v>3.4</c:v>
                </c:pt>
                <c:pt idx="132">
                  <c:v>3.2</c:v>
                </c:pt>
                <c:pt idx="133">
                  <c:v>3.4</c:v>
                </c:pt>
                <c:pt idx="134">
                  <c:v>3</c:v>
                </c:pt>
                <c:pt idx="135">
                  <c:v>3.3</c:v>
                </c:pt>
                <c:pt idx="136">
                  <c:v>3</c:v>
                </c:pt>
                <c:pt idx="137">
                  <c:v>2.9</c:v>
                </c:pt>
                <c:pt idx="138">
                  <c:v>3.4</c:v>
                </c:pt>
                <c:pt idx="139">
                  <c:v>3.1</c:v>
                </c:pt>
                <c:pt idx="140">
                  <c:v>2.6</c:v>
                </c:pt>
                <c:pt idx="141">
                  <c:v>2.8</c:v>
                </c:pt>
                <c:pt idx="142">
                  <c:v>2.6</c:v>
                </c:pt>
                <c:pt idx="143">
                  <c:v>2.5</c:v>
                </c:pt>
                <c:pt idx="144">
                  <c:v>2.7</c:v>
                </c:pt>
                <c:pt idx="145">
                  <c:v>2.2999999999999998</c:v>
                </c:pt>
                <c:pt idx="146">
                  <c:v>2.5</c:v>
                </c:pt>
                <c:pt idx="147">
                  <c:v>2.9</c:v>
                </c:pt>
                <c:pt idx="148">
                  <c:v>2.9</c:v>
                </c:pt>
                <c:pt idx="149">
                  <c:v>3.2</c:v>
                </c:pt>
                <c:pt idx="150">
                  <c:v>3.1</c:v>
                </c:pt>
                <c:pt idx="151">
                  <c:v>2.7</c:v>
                </c:pt>
                <c:pt idx="152">
                  <c:v>2.9</c:v>
                </c:pt>
                <c:pt idx="153">
                  <c:v>2.6</c:v>
                </c:pt>
                <c:pt idx="154">
                  <c:v>2.5</c:v>
                </c:pt>
                <c:pt idx="155">
                  <c:v>2.4</c:v>
                </c:pt>
                <c:pt idx="156">
                  <c:v>2.5</c:v>
                </c:pt>
                <c:pt idx="157">
                  <c:v>2.5</c:v>
                </c:pt>
                <c:pt idx="158">
                  <c:v>2.4</c:v>
                </c:pt>
                <c:pt idx="159">
                  <c:v>2.2999999999999998</c:v>
                </c:pt>
                <c:pt idx="160">
                  <c:v>2.1</c:v>
                </c:pt>
                <c:pt idx="161">
                  <c:v>1.9</c:v>
                </c:pt>
                <c:pt idx="162">
                  <c:v>1.9</c:v>
                </c:pt>
                <c:pt idx="163">
                  <c:v>1.7</c:v>
                </c:pt>
                <c:pt idx="164">
                  <c:v>2.2999999999999998</c:v>
                </c:pt>
                <c:pt idx="165">
                  <c:v>2.2999999999999998</c:v>
                </c:pt>
                <c:pt idx="166">
                  <c:v>2.2999999999999998</c:v>
                </c:pt>
                <c:pt idx="167">
                  <c:v>2.1</c:v>
                </c:pt>
                <c:pt idx="168">
                  <c:v>1.5</c:v>
                </c:pt>
                <c:pt idx="169">
                  <c:v>1.5</c:v>
                </c:pt>
                <c:pt idx="170">
                  <c:v>1.5</c:v>
                </c:pt>
                <c:pt idx="171">
                  <c:v>1.3</c:v>
                </c:pt>
                <c:pt idx="172">
                  <c:v>1.4</c:v>
                </c:pt>
                <c:pt idx="173">
                  <c:v>1.7</c:v>
                </c:pt>
                <c:pt idx="174">
                  <c:v>1.3</c:v>
                </c:pt>
                <c:pt idx="175">
                  <c:v>1.4</c:v>
                </c:pt>
                <c:pt idx="176">
                  <c:v>1.3</c:v>
                </c:pt>
                <c:pt idx="177">
                  <c:v>1.4</c:v>
                </c:pt>
                <c:pt idx="178">
                  <c:v>1.4</c:v>
                </c:pt>
                <c:pt idx="179">
                  <c:v>1.1000000000000001</c:v>
                </c:pt>
                <c:pt idx="180">
                  <c:v>1.2</c:v>
                </c:pt>
                <c:pt idx="181">
                  <c:v>1.3</c:v>
                </c:pt>
                <c:pt idx="182">
                  <c:v>1.2</c:v>
                </c:pt>
                <c:pt idx="183">
                  <c:v>1.3</c:v>
                </c:pt>
                <c:pt idx="184">
                  <c:v>1.4</c:v>
                </c:pt>
                <c:pt idx="185">
                  <c:v>1.4</c:v>
                </c:pt>
                <c:pt idx="186">
                  <c:v>1.5</c:v>
                </c:pt>
                <c:pt idx="187">
                  <c:v>1.3</c:v>
                </c:pt>
                <c:pt idx="188">
                  <c:v>1.4</c:v>
                </c:pt>
                <c:pt idx="189">
                  <c:v>1.3</c:v>
                </c:pt>
                <c:pt idx="190">
                  <c:v>1.3</c:v>
                </c:pt>
                <c:pt idx="191">
                  <c:v>1.3</c:v>
                </c:pt>
                <c:pt idx="192">
                  <c:v>1.5</c:v>
                </c:pt>
                <c:pt idx="193">
                  <c:v>1.4</c:v>
                </c:pt>
                <c:pt idx="194">
                  <c:v>1.4</c:v>
                </c:pt>
                <c:pt idx="195">
                  <c:v>1.3</c:v>
                </c:pt>
                <c:pt idx="196">
                  <c:v>1.3</c:v>
                </c:pt>
                <c:pt idx="197">
                  <c:v>1.3</c:v>
                </c:pt>
                <c:pt idx="198">
                  <c:v>1.3</c:v>
                </c:pt>
                <c:pt idx="199">
                  <c:v>1.3</c:v>
                </c:pt>
                <c:pt idx="200">
                  <c:v>1.2</c:v>
                </c:pt>
                <c:pt idx="201">
                  <c:v>1.2</c:v>
                </c:pt>
                <c:pt idx="202">
                  <c:v>1.3</c:v>
                </c:pt>
                <c:pt idx="203">
                  <c:v>1.3</c:v>
                </c:pt>
                <c:pt idx="204">
                  <c:v>1.1000000000000001</c:v>
                </c:pt>
                <c:pt idx="205">
                  <c:v>1.3</c:v>
                </c:pt>
                <c:pt idx="206">
                  <c:v>1.2</c:v>
                </c:pt>
                <c:pt idx="207">
                  <c:v>1.1000000000000001</c:v>
                </c:pt>
                <c:pt idx="208">
                  <c:v>1.1000000000000001</c:v>
                </c:pt>
                <c:pt idx="209">
                  <c:v>0.9</c:v>
                </c:pt>
                <c:pt idx="210">
                  <c:v>1</c:v>
                </c:pt>
                <c:pt idx="211">
                  <c:v>1</c:v>
                </c:pt>
                <c:pt idx="212">
                  <c:v>1</c:v>
                </c:pt>
                <c:pt idx="213">
                  <c:v>1.1000000000000001</c:v>
                </c:pt>
                <c:pt idx="214">
                  <c:v>1.1000000000000001</c:v>
                </c:pt>
                <c:pt idx="215">
                  <c:v>1.2</c:v>
                </c:pt>
                <c:pt idx="216">
                  <c:v>1.2</c:v>
                </c:pt>
                <c:pt idx="217">
                  <c:v>1.1000000000000001</c:v>
                </c:pt>
                <c:pt idx="218">
                  <c:v>1.1000000000000001</c:v>
                </c:pt>
                <c:pt idx="219">
                  <c:v>1</c:v>
                </c:pt>
                <c:pt idx="220">
                  <c:v>1</c:v>
                </c:pt>
                <c:pt idx="221">
                  <c:v>1</c:v>
                </c:pt>
                <c:pt idx="222">
                  <c:v>0.9</c:v>
                </c:pt>
                <c:pt idx="223">
                  <c:v>0.9</c:v>
                </c:pt>
                <c:pt idx="224">
                  <c:v>1</c:v>
                </c:pt>
                <c:pt idx="225">
                  <c:v>1.1000000000000001</c:v>
                </c:pt>
                <c:pt idx="226">
                  <c:v>1</c:v>
                </c:pt>
                <c:pt idx="227">
                  <c:v>0.9</c:v>
                </c:pt>
                <c:pt idx="228">
                  <c:v>0.8</c:v>
                </c:pt>
                <c:pt idx="229">
                  <c:v>1</c:v>
                </c:pt>
                <c:pt idx="230">
                  <c:v>1.6</c:v>
                </c:pt>
                <c:pt idx="231">
                  <c:v>7.1</c:v>
                </c:pt>
                <c:pt idx="232">
                  <c:v>4.3</c:v>
                </c:pt>
                <c:pt idx="233">
                  <c:v>3.4</c:v>
                </c:pt>
                <c:pt idx="234">
                  <c:v>3.2</c:v>
                </c:pt>
                <c:pt idx="235">
                  <c:v>2.7</c:v>
                </c:pt>
                <c:pt idx="236">
                  <c:v>2.6</c:v>
                </c:pt>
                <c:pt idx="237">
                  <c:v>2.1</c:v>
                </c:pt>
                <c:pt idx="238">
                  <c:v>1.8</c:v>
                </c:pt>
                <c:pt idx="239">
                  <c:v>1.9</c:v>
                </c:pt>
                <c:pt idx="240">
                  <c:v>2.1</c:v>
                </c:pt>
                <c:pt idx="241">
                  <c:v>1.5</c:v>
                </c:pt>
                <c:pt idx="242">
                  <c:v>1.3</c:v>
                </c:pt>
                <c:pt idx="243">
                  <c:v>1.2</c:v>
                </c:pt>
                <c:pt idx="244">
                  <c:v>1</c:v>
                </c:pt>
                <c:pt idx="245">
                  <c:v>1</c:v>
                </c:pt>
                <c:pt idx="246">
                  <c:v>0.9</c:v>
                </c:pt>
                <c:pt idx="247">
                  <c:v>0.9</c:v>
                </c:pt>
                <c:pt idx="248">
                  <c:v>0.8</c:v>
                </c:pt>
                <c:pt idx="249">
                  <c:v>0.7</c:v>
                </c:pt>
                <c:pt idx="250">
                  <c:v>0.7</c:v>
                </c:pt>
                <c:pt idx="251">
                  <c:v>0.7</c:v>
                </c:pt>
                <c:pt idx="252">
                  <c:v>0.7</c:v>
                </c:pt>
                <c:pt idx="253">
                  <c:v>0.6</c:v>
                </c:pt>
                <c:pt idx="254">
                  <c:v>0.6</c:v>
                </c:pt>
                <c:pt idx="255">
                  <c:v>0.6</c:v>
                </c:pt>
                <c:pt idx="256">
                  <c:v>0.6</c:v>
                </c:pt>
                <c:pt idx="257">
                  <c:v>0.8</c:v>
                </c:pt>
                <c:pt idx="258">
                  <c:v>0.6</c:v>
                </c:pt>
                <c:pt idx="259">
                  <c:v>0.8</c:v>
                </c:pt>
                <c:pt idx="260">
                  <c:v>0.8</c:v>
                </c:pt>
                <c:pt idx="261">
                  <c:v>0.8</c:v>
                </c:pt>
                <c:pt idx="262">
                  <c:v>0.9</c:v>
                </c:pt>
                <c:pt idx="263">
                  <c:v>0.8</c:v>
                </c:pt>
                <c:pt idx="264">
                  <c:v>0.8</c:v>
                </c:pt>
                <c:pt idx="265">
                  <c:v>0.9</c:v>
                </c:pt>
                <c:pt idx="266">
                  <c:v>1</c:v>
                </c:pt>
                <c:pt idx="267">
                  <c:v>0.8</c:v>
                </c:pt>
                <c:pt idx="268">
                  <c:v>0.9</c:v>
                </c:pt>
                <c:pt idx="269">
                  <c:v>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B68-43A3-9FF0-081ED62E6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7760184"/>
        <c:axId val="677761624"/>
      </c:lineChart>
      <c:catAx>
        <c:axId val="677760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7761624"/>
        <c:crosses val="autoZero"/>
        <c:auto val="1"/>
        <c:lblAlgn val="ctr"/>
        <c:lblOffset val="100"/>
        <c:tickLblSkip val="24"/>
        <c:noMultiLvlLbl val="0"/>
      </c:catAx>
      <c:valAx>
        <c:axId val="677761624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7760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Nonfarm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Sheet1!$B$2:$B$44</c:f>
              <c:numCache>
                <c:formatCode>0.0%</c:formatCode>
                <c:ptCount val="43"/>
                <c:pt idx="0">
                  <c:v>0.99923094451407091</c:v>
                </c:pt>
                <c:pt idx="1">
                  <c:v>1</c:v>
                </c:pt>
                <c:pt idx="2">
                  <c:v>0.99370513842998742</c:v>
                </c:pt>
                <c:pt idx="3">
                  <c:v>0.88185029053207242</c:v>
                </c:pt>
                <c:pt idx="4">
                  <c:v>0.8778910789563632</c:v>
                </c:pt>
                <c:pt idx="5">
                  <c:v>0.90201663438532531</c:v>
                </c:pt>
                <c:pt idx="6">
                  <c:v>0.91654323800843107</c:v>
                </c:pt>
                <c:pt idx="7">
                  <c:v>0.92605673920473963</c:v>
                </c:pt>
                <c:pt idx="8">
                  <c:v>0.93010140138999653</c:v>
                </c:pt>
                <c:pt idx="9">
                  <c:v>0.93007291785348067</c:v>
                </c:pt>
                <c:pt idx="10">
                  <c:v>0.93198131480004553</c:v>
                </c:pt>
                <c:pt idx="11">
                  <c:v>0.9288766093198132</c:v>
                </c:pt>
                <c:pt idx="12">
                  <c:v>0.92910447761194026</c:v>
                </c:pt>
                <c:pt idx="13">
                  <c:v>0.9346587672325396</c:v>
                </c:pt>
                <c:pt idx="14">
                  <c:v>0.94152329953286995</c:v>
                </c:pt>
                <c:pt idx="15">
                  <c:v>0.9481884470775892</c:v>
                </c:pt>
                <c:pt idx="16">
                  <c:v>0.95029622877976527</c:v>
                </c:pt>
                <c:pt idx="17">
                  <c:v>0.95530933120656258</c:v>
                </c:pt>
                <c:pt idx="18">
                  <c:v>0.96530705252364135</c:v>
                </c:pt>
                <c:pt idx="19">
                  <c:v>0.97020622080437502</c:v>
                </c:pt>
                <c:pt idx="20">
                  <c:v>0.97336789335763929</c:v>
                </c:pt>
                <c:pt idx="21">
                  <c:v>0.98046029395009682</c:v>
                </c:pt>
                <c:pt idx="22">
                  <c:v>0.98313774638259088</c:v>
                </c:pt>
                <c:pt idx="23">
                  <c:v>0.98752421100603849</c:v>
                </c:pt>
                <c:pt idx="24">
                  <c:v>0.98407770308761533</c:v>
                </c:pt>
                <c:pt idx="25">
                  <c:v>0.99364817135695571</c:v>
                </c:pt>
                <c:pt idx="26">
                  <c:v>0.99646804147202916</c:v>
                </c:pt>
                <c:pt idx="27">
                  <c:v>0.99823402073601464</c:v>
                </c:pt>
                <c:pt idx="28">
                  <c:v>0.99854733963768938</c:v>
                </c:pt>
                <c:pt idx="29">
                  <c:v>1.0001993847556112</c:v>
                </c:pt>
                <c:pt idx="30">
                  <c:v>1.0113649310698416</c:v>
                </c:pt>
                <c:pt idx="31">
                  <c:v>1.0160077475219322</c:v>
                </c:pt>
                <c:pt idx="32">
                  <c:v>1.0144126694770423</c:v>
                </c:pt>
                <c:pt idx="33">
                  <c:v>1.0134157456989861</c:v>
                </c:pt>
                <c:pt idx="34">
                  <c:v>1.0133302950894383</c:v>
                </c:pt>
                <c:pt idx="35">
                  <c:v>1.0160362310584483</c:v>
                </c:pt>
                <c:pt idx="36">
                  <c:v>1.0193688048308078</c:v>
                </c:pt>
                <c:pt idx="37">
                  <c:v>1.0214196194599521</c:v>
                </c:pt>
                <c:pt idx="38">
                  <c:v>1.021476586532984</c:v>
                </c:pt>
                <c:pt idx="39">
                  <c:v>1.0230716645778739</c:v>
                </c:pt>
                <c:pt idx="40">
                  <c:v>1.0244103907941211</c:v>
                </c:pt>
                <c:pt idx="41">
                  <c:v>1.028141734077703</c:v>
                </c:pt>
                <c:pt idx="42">
                  <c:v>1.0263187877406859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8B-4D0F-8CE3-4FC30E1F72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Construction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Sheet1!$C$2:$C$44</c:f>
              <c:numCache>
                <c:formatCode>0.0%</c:formatCode>
                <c:ptCount val="43"/>
                <c:pt idx="0">
                  <c:v>0.99238009861048859</c:v>
                </c:pt>
                <c:pt idx="1">
                  <c:v>1</c:v>
                </c:pt>
                <c:pt idx="2">
                  <c:v>1.0008964589870013</c:v>
                </c:pt>
                <c:pt idx="3">
                  <c:v>0.83460331689825196</c:v>
                </c:pt>
                <c:pt idx="4">
                  <c:v>0.90721649484536082</c:v>
                </c:pt>
                <c:pt idx="5">
                  <c:v>0.93814432989690721</c:v>
                </c:pt>
                <c:pt idx="6">
                  <c:v>0.95293590318242938</c:v>
                </c:pt>
                <c:pt idx="7">
                  <c:v>0.95921111609143883</c:v>
                </c:pt>
                <c:pt idx="8">
                  <c:v>0.96638278798744959</c:v>
                </c:pt>
                <c:pt idx="9">
                  <c:v>0.97938144329896903</c:v>
                </c:pt>
                <c:pt idx="10">
                  <c:v>0.98027790228597045</c:v>
                </c:pt>
                <c:pt idx="11">
                  <c:v>0.98789780367548186</c:v>
                </c:pt>
                <c:pt idx="12">
                  <c:v>0.9874495741819812</c:v>
                </c:pt>
                <c:pt idx="13">
                  <c:v>0.98565665620797849</c:v>
                </c:pt>
                <c:pt idx="14">
                  <c:v>0.99596593455849391</c:v>
                </c:pt>
                <c:pt idx="15">
                  <c:v>1.0035858359480054</c:v>
                </c:pt>
                <c:pt idx="16">
                  <c:v>1.0017929179740026</c:v>
                </c:pt>
                <c:pt idx="17">
                  <c:v>1.0008964589870013</c:v>
                </c:pt>
                <c:pt idx="18">
                  <c:v>1.0022411474675033</c:v>
                </c:pt>
                <c:pt idx="19">
                  <c:v>0.99731062303899598</c:v>
                </c:pt>
                <c:pt idx="20">
                  <c:v>1.0031376064545048</c:v>
                </c:pt>
                <c:pt idx="21">
                  <c:v>1.0188256387270282</c:v>
                </c:pt>
                <c:pt idx="22">
                  <c:v>1.021963245181533</c:v>
                </c:pt>
                <c:pt idx="23">
                  <c:v>1.0228597041685343</c:v>
                </c:pt>
                <c:pt idx="24">
                  <c:v>1.0125504258180189</c:v>
                </c:pt>
                <c:pt idx="25">
                  <c:v>1.030031376064545</c:v>
                </c:pt>
                <c:pt idx="26">
                  <c:v>1.0313760645450472</c:v>
                </c:pt>
                <c:pt idx="27">
                  <c:v>1.0322725235320485</c:v>
                </c:pt>
                <c:pt idx="28">
                  <c:v>1.0340654415060511</c:v>
                </c:pt>
                <c:pt idx="29">
                  <c:v>1.0416853428955626</c:v>
                </c:pt>
                <c:pt idx="30">
                  <c:v>1.05333930972658</c:v>
                </c:pt>
                <c:pt idx="31">
                  <c:v>1.0528910802330793</c:v>
                </c:pt>
                <c:pt idx="32">
                  <c:v>1.0591662931420887</c:v>
                </c:pt>
                <c:pt idx="33">
                  <c:v>1.057373375168086</c:v>
                </c:pt>
                <c:pt idx="34">
                  <c:v>1.051994621246078</c:v>
                </c:pt>
                <c:pt idx="35">
                  <c:v>1.0506499327655761</c:v>
                </c:pt>
                <c:pt idx="36">
                  <c:v>1.0591662931420887</c:v>
                </c:pt>
                <c:pt idx="37">
                  <c:v>1.0591662931420887</c:v>
                </c:pt>
                <c:pt idx="38">
                  <c:v>1.0618556701030928</c:v>
                </c:pt>
                <c:pt idx="39">
                  <c:v>1.0815777678171223</c:v>
                </c:pt>
                <c:pt idx="40">
                  <c:v>1.0838189152846258</c:v>
                </c:pt>
                <c:pt idx="41">
                  <c:v>1.0909905871806365</c:v>
                </c:pt>
                <c:pt idx="42">
                  <c:v>1.0797848498431197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8B-4D0F-8CE3-4FC30E1F72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Manufacturing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Sheet1!$D$2:$D$44</c:f>
              <c:numCache>
                <c:formatCode>0.0%</c:formatCode>
                <c:ptCount val="43"/>
                <c:pt idx="0">
                  <c:v>0.99863806605379635</c:v>
                </c:pt>
                <c:pt idx="1">
                  <c:v>1</c:v>
                </c:pt>
                <c:pt idx="2">
                  <c:v>0.98740211099761666</c:v>
                </c:pt>
                <c:pt idx="3">
                  <c:v>0.92066734763363978</c:v>
                </c:pt>
                <c:pt idx="4">
                  <c:v>0.90977187606401089</c:v>
                </c:pt>
                <c:pt idx="5">
                  <c:v>0.92202928157984343</c:v>
                </c:pt>
                <c:pt idx="6">
                  <c:v>0.90602655771195095</c:v>
                </c:pt>
                <c:pt idx="7">
                  <c:v>0.89785495403472937</c:v>
                </c:pt>
                <c:pt idx="8">
                  <c:v>0.89410963568266943</c:v>
                </c:pt>
                <c:pt idx="9">
                  <c:v>0.89172625127681304</c:v>
                </c:pt>
                <c:pt idx="10">
                  <c:v>0.88764044943820219</c:v>
                </c:pt>
                <c:pt idx="11">
                  <c:v>0.88729996595165139</c:v>
                </c:pt>
                <c:pt idx="12">
                  <c:v>0.88525706503234591</c:v>
                </c:pt>
                <c:pt idx="13">
                  <c:v>0.88117126319373507</c:v>
                </c:pt>
                <c:pt idx="14">
                  <c:v>0.88185223016683689</c:v>
                </c:pt>
                <c:pt idx="15">
                  <c:v>0.88049029622063335</c:v>
                </c:pt>
                <c:pt idx="16">
                  <c:v>0.88083077970718415</c:v>
                </c:pt>
                <c:pt idx="17">
                  <c:v>0.87674497786857342</c:v>
                </c:pt>
                <c:pt idx="18">
                  <c:v>0.87946884576098061</c:v>
                </c:pt>
                <c:pt idx="19">
                  <c:v>0.87980932924753152</c:v>
                </c:pt>
                <c:pt idx="20">
                  <c:v>0.88457609805924409</c:v>
                </c:pt>
                <c:pt idx="21">
                  <c:v>0.89172625127681304</c:v>
                </c:pt>
                <c:pt idx="22">
                  <c:v>0.89819543752128017</c:v>
                </c:pt>
                <c:pt idx="23">
                  <c:v>0.90194075587334011</c:v>
                </c:pt>
                <c:pt idx="24">
                  <c:v>0.898876404494382</c:v>
                </c:pt>
                <c:pt idx="25">
                  <c:v>0.90772897514470552</c:v>
                </c:pt>
                <c:pt idx="26">
                  <c:v>0.90806945863125643</c:v>
                </c:pt>
                <c:pt idx="27">
                  <c:v>0.91113381001021454</c:v>
                </c:pt>
                <c:pt idx="28">
                  <c:v>0.91113381001021454</c:v>
                </c:pt>
                <c:pt idx="29">
                  <c:v>0.90670752468505278</c:v>
                </c:pt>
                <c:pt idx="30">
                  <c:v>0.91556009533537619</c:v>
                </c:pt>
                <c:pt idx="31">
                  <c:v>0.92032686414708886</c:v>
                </c:pt>
                <c:pt idx="32">
                  <c:v>0.92271024855294514</c:v>
                </c:pt>
                <c:pt idx="33">
                  <c:v>0.92441266598569971</c:v>
                </c:pt>
                <c:pt idx="34">
                  <c:v>0.92883895131086147</c:v>
                </c:pt>
                <c:pt idx="35">
                  <c:v>0.92917943479741227</c:v>
                </c:pt>
                <c:pt idx="36">
                  <c:v>0.9298604017705141</c:v>
                </c:pt>
                <c:pt idx="37">
                  <c:v>0.92951991828396319</c:v>
                </c:pt>
                <c:pt idx="38">
                  <c:v>0.93020088525706501</c:v>
                </c:pt>
                <c:pt idx="39">
                  <c:v>0.93122233571671775</c:v>
                </c:pt>
                <c:pt idx="40">
                  <c:v>0.93939393939393945</c:v>
                </c:pt>
                <c:pt idx="41">
                  <c:v>0.93054136874361593</c:v>
                </c:pt>
                <c:pt idx="42">
                  <c:v>0.92645556690500508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48B-4D0F-8CE3-4FC30E1F72E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Wholesale Trade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Sheet1!$E$2:$E$44</c:f>
              <c:numCache>
                <c:formatCode>0.0%</c:formatCode>
                <c:ptCount val="43"/>
                <c:pt idx="0">
                  <c:v>1.0014749262536873</c:v>
                </c:pt>
                <c:pt idx="1">
                  <c:v>1</c:v>
                </c:pt>
                <c:pt idx="2">
                  <c:v>0.99631268436578169</c:v>
                </c:pt>
                <c:pt idx="3">
                  <c:v>0.93657817109144548</c:v>
                </c:pt>
                <c:pt idx="4">
                  <c:v>0.93510324483775809</c:v>
                </c:pt>
                <c:pt idx="5">
                  <c:v>0.93805309734513276</c:v>
                </c:pt>
                <c:pt idx="6">
                  <c:v>0.94026548672566368</c:v>
                </c:pt>
                <c:pt idx="7">
                  <c:v>0.94764011799410031</c:v>
                </c:pt>
                <c:pt idx="8">
                  <c:v>0.94985250737463123</c:v>
                </c:pt>
                <c:pt idx="9">
                  <c:v>0.95206489675516226</c:v>
                </c:pt>
                <c:pt idx="10">
                  <c:v>0.95353982300884954</c:v>
                </c:pt>
                <c:pt idx="11">
                  <c:v>0.95722713864306785</c:v>
                </c:pt>
                <c:pt idx="12">
                  <c:v>0.95943952802359878</c:v>
                </c:pt>
                <c:pt idx="13">
                  <c:v>0.95796460176991149</c:v>
                </c:pt>
                <c:pt idx="14">
                  <c:v>0.96165191740412981</c:v>
                </c:pt>
                <c:pt idx="15">
                  <c:v>0.96017699115044253</c:v>
                </c:pt>
                <c:pt idx="16">
                  <c:v>0.96165191740412981</c:v>
                </c:pt>
                <c:pt idx="17">
                  <c:v>0.96312684365781709</c:v>
                </c:pt>
                <c:pt idx="18">
                  <c:v>0.96165191740412981</c:v>
                </c:pt>
                <c:pt idx="19">
                  <c:v>0.96607669616519176</c:v>
                </c:pt>
                <c:pt idx="20">
                  <c:v>0.96976401179941008</c:v>
                </c:pt>
                <c:pt idx="21">
                  <c:v>0.9859882005899705</c:v>
                </c:pt>
                <c:pt idx="22">
                  <c:v>0.98746312684365778</c:v>
                </c:pt>
                <c:pt idx="23">
                  <c:v>0.99262536873156337</c:v>
                </c:pt>
                <c:pt idx="24">
                  <c:v>0.99262536873156337</c:v>
                </c:pt>
                <c:pt idx="25">
                  <c:v>1.0007374631268438</c:v>
                </c:pt>
                <c:pt idx="26">
                  <c:v>1.0044247787610618</c:v>
                </c:pt>
                <c:pt idx="27">
                  <c:v>1.0036873156342183</c:v>
                </c:pt>
                <c:pt idx="28">
                  <c:v>1.0081120943952802</c:v>
                </c:pt>
                <c:pt idx="29">
                  <c:v>1.0044247787610618</c:v>
                </c:pt>
                <c:pt idx="30">
                  <c:v>1.0117994100294985</c:v>
                </c:pt>
                <c:pt idx="31">
                  <c:v>1.0125368731563422</c:v>
                </c:pt>
                <c:pt idx="32">
                  <c:v>1.0191740412979351</c:v>
                </c:pt>
                <c:pt idx="33">
                  <c:v>1.0228613569321534</c:v>
                </c:pt>
                <c:pt idx="34">
                  <c:v>1.0228613569321534</c:v>
                </c:pt>
                <c:pt idx="35">
                  <c:v>1.0213864306784661</c:v>
                </c:pt>
                <c:pt idx="36">
                  <c:v>1.0324483775811208</c:v>
                </c:pt>
                <c:pt idx="37">
                  <c:v>1.0346607669616519</c:v>
                </c:pt>
                <c:pt idx="38">
                  <c:v>1.0353982300884956</c:v>
                </c:pt>
                <c:pt idx="39">
                  <c:v>1.0265486725663717</c:v>
                </c:pt>
                <c:pt idx="40">
                  <c:v>1.0235988200589972</c:v>
                </c:pt>
                <c:pt idx="41">
                  <c:v>1.0169616519174041</c:v>
                </c:pt>
                <c:pt idx="42">
                  <c:v>1.0184365781710913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48B-4D0F-8CE3-4FC30E1F72E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Retail Trade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Sheet1!$F$2:$F$44</c:f>
              <c:numCache>
                <c:formatCode>0.0%</c:formatCode>
                <c:ptCount val="43"/>
                <c:pt idx="0">
                  <c:v>1.0002941176470588</c:v>
                </c:pt>
                <c:pt idx="1">
                  <c:v>1</c:v>
                </c:pt>
                <c:pt idx="2">
                  <c:v>0.99764705882352944</c:v>
                </c:pt>
                <c:pt idx="3">
                  <c:v>0.86441176470588232</c:v>
                </c:pt>
                <c:pt idx="4">
                  <c:v>0.86735294117647055</c:v>
                </c:pt>
                <c:pt idx="5">
                  <c:v>0.9273529411764706</c:v>
                </c:pt>
                <c:pt idx="6">
                  <c:v>0.95382352941176474</c:v>
                </c:pt>
                <c:pt idx="7">
                  <c:v>0.9661764705882353</c:v>
                </c:pt>
                <c:pt idx="8">
                  <c:v>0.97499999999999998</c:v>
                </c:pt>
                <c:pt idx="9">
                  <c:v>0.98558823529411765</c:v>
                </c:pt>
                <c:pt idx="10">
                  <c:v>0.98558823529411765</c:v>
                </c:pt>
                <c:pt idx="11">
                  <c:v>0.98588235294117643</c:v>
                </c:pt>
                <c:pt idx="12">
                  <c:v>1.0002941176470588</c:v>
                </c:pt>
                <c:pt idx="13">
                  <c:v>1.0020588235294117</c:v>
                </c:pt>
                <c:pt idx="14">
                  <c:v>1.0008823529411766</c:v>
                </c:pt>
                <c:pt idx="15">
                  <c:v>1.0114705882352941</c:v>
                </c:pt>
                <c:pt idx="16">
                  <c:v>1.0144117647058823</c:v>
                </c:pt>
                <c:pt idx="17">
                  <c:v>1.0170588235294118</c:v>
                </c:pt>
                <c:pt idx="18">
                  <c:v>1.0176470588235293</c:v>
                </c:pt>
                <c:pt idx="19">
                  <c:v>1.0144117647058823</c:v>
                </c:pt>
                <c:pt idx="20">
                  <c:v>1.016764705882353</c:v>
                </c:pt>
                <c:pt idx="21">
                  <c:v>1.0279411764705881</c:v>
                </c:pt>
                <c:pt idx="22">
                  <c:v>1.0208823529411766</c:v>
                </c:pt>
                <c:pt idx="23">
                  <c:v>1.0194117647058825</c:v>
                </c:pt>
                <c:pt idx="24">
                  <c:v>0.99264705882352944</c:v>
                </c:pt>
                <c:pt idx="25">
                  <c:v>1.0085294117647059</c:v>
                </c:pt>
                <c:pt idx="26">
                  <c:v>1.0055882352941177</c:v>
                </c:pt>
                <c:pt idx="27">
                  <c:v>1.0029411764705882</c:v>
                </c:pt>
                <c:pt idx="28">
                  <c:v>0.99558823529411766</c:v>
                </c:pt>
                <c:pt idx="29">
                  <c:v>0.99</c:v>
                </c:pt>
                <c:pt idx="30">
                  <c:v>0.99794117647058822</c:v>
                </c:pt>
                <c:pt idx="31">
                  <c:v>0.99764705882352944</c:v>
                </c:pt>
                <c:pt idx="32">
                  <c:v>0.99470588235294122</c:v>
                </c:pt>
                <c:pt idx="33">
                  <c:v>0.99588235294117644</c:v>
                </c:pt>
                <c:pt idx="34">
                  <c:v>0.98852941176470588</c:v>
                </c:pt>
                <c:pt idx="35">
                  <c:v>0.9882352941176471</c:v>
                </c:pt>
                <c:pt idx="36">
                  <c:v>1.003235294117647</c:v>
                </c:pt>
                <c:pt idx="37">
                  <c:v>1.0091176470588235</c:v>
                </c:pt>
                <c:pt idx="38">
                  <c:v>1.0061764705882352</c:v>
                </c:pt>
                <c:pt idx="39">
                  <c:v>1.0105882352941176</c:v>
                </c:pt>
                <c:pt idx="40">
                  <c:v>1.0111764705882353</c:v>
                </c:pt>
                <c:pt idx="41">
                  <c:v>1.003235294117647</c:v>
                </c:pt>
                <c:pt idx="42">
                  <c:v>1.0008823529411766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48B-4D0F-8CE3-4FC30E1F72E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Transportation, Warehousing and Utilities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Sheet1!$G$2:$G$44</c:f>
              <c:numCache>
                <c:formatCode>0.0%</c:formatCode>
                <c:ptCount val="43"/>
                <c:pt idx="0">
                  <c:v>1.0038940809968848</c:v>
                </c:pt>
                <c:pt idx="1">
                  <c:v>1</c:v>
                </c:pt>
                <c:pt idx="2">
                  <c:v>1.0015576323987538</c:v>
                </c:pt>
                <c:pt idx="3">
                  <c:v>0.94314641744548289</c:v>
                </c:pt>
                <c:pt idx="4">
                  <c:v>0.9330218068535826</c:v>
                </c:pt>
                <c:pt idx="5">
                  <c:v>0.94158878504672894</c:v>
                </c:pt>
                <c:pt idx="6">
                  <c:v>0.9470404984423676</c:v>
                </c:pt>
                <c:pt idx="7">
                  <c:v>0.9509345794392523</c:v>
                </c:pt>
                <c:pt idx="8">
                  <c:v>0.95872274143302183</c:v>
                </c:pt>
                <c:pt idx="9">
                  <c:v>0.96417445482866049</c:v>
                </c:pt>
                <c:pt idx="10">
                  <c:v>0.97663551401869164</c:v>
                </c:pt>
                <c:pt idx="11">
                  <c:v>0.99844236760124616</c:v>
                </c:pt>
                <c:pt idx="12">
                  <c:v>0.99766355140186913</c:v>
                </c:pt>
                <c:pt idx="13">
                  <c:v>1.0007788161993769</c:v>
                </c:pt>
                <c:pt idx="14">
                  <c:v>1.0132398753894081</c:v>
                </c:pt>
                <c:pt idx="15">
                  <c:v>1.0031152647975077</c:v>
                </c:pt>
                <c:pt idx="16">
                  <c:v>0.99766355140186913</c:v>
                </c:pt>
                <c:pt idx="17">
                  <c:v>1</c:v>
                </c:pt>
                <c:pt idx="18">
                  <c:v>1.0038940809968848</c:v>
                </c:pt>
                <c:pt idx="19">
                  <c:v>1.0077881619937694</c:v>
                </c:pt>
                <c:pt idx="20">
                  <c:v>1.0194704049844237</c:v>
                </c:pt>
                <c:pt idx="21">
                  <c:v>1.0420560747663552</c:v>
                </c:pt>
                <c:pt idx="22">
                  <c:v>1.0560747663551402</c:v>
                </c:pt>
                <c:pt idx="23">
                  <c:v>1.07398753894081</c:v>
                </c:pt>
                <c:pt idx="24">
                  <c:v>1.0420560747663552</c:v>
                </c:pt>
                <c:pt idx="25">
                  <c:v>1.0552959501557633</c:v>
                </c:pt>
                <c:pt idx="26">
                  <c:v>1.0521806853582554</c:v>
                </c:pt>
                <c:pt idx="27">
                  <c:v>1.059968847352025</c:v>
                </c:pt>
                <c:pt idx="28">
                  <c:v>1.058411214953271</c:v>
                </c:pt>
                <c:pt idx="29">
                  <c:v>1.0514018691588785</c:v>
                </c:pt>
                <c:pt idx="30">
                  <c:v>1.0607476635514019</c:v>
                </c:pt>
                <c:pt idx="31">
                  <c:v>1.0623052959501558</c:v>
                </c:pt>
                <c:pt idx="32">
                  <c:v>1.0630841121495327</c:v>
                </c:pt>
                <c:pt idx="33">
                  <c:v>1.0708722741433021</c:v>
                </c:pt>
                <c:pt idx="34">
                  <c:v>1.0771028037383177</c:v>
                </c:pt>
                <c:pt idx="35">
                  <c:v>1.0911214953271029</c:v>
                </c:pt>
                <c:pt idx="36">
                  <c:v>1.0708722741433021</c:v>
                </c:pt>
                <c:pt idx="37">
                  <c:v>1.0677570093457944</c:v>
                </c:pt>
                <c:pt idx="38">
                  <c:v>1.0654205607476634</c:v>
                </c:pt>
                <c:pt idx="39">
                  <c:v>1.0724299065420562</c:v>
                </c:pt>
                <c:pt idx="40">
                  <c:v>1.0809968847352025</c:v>
                </c:pt>
                <c:pt idx="41">
                  <c:v>1.0747663551401869</c:v>
                </c:pt>
                <c:pt idx="42">
                  <c:v>1.0724299065420562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48B-4D0F-8CE3-4FC30E1F72EF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Information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Sheet1!$H$2:$H$44</c:f>
              <c:numCache>
                <c:formatCode>0.0%</c:formatCode>
                <c:ptCount val="43"/>
                <c:pt idx="0">
                  <c:v>0.9953208556149733</c:v>
                </c:pt>
                <c:pt idx="1">
                  <c:v>1</c:v>
                </c:pt>
                <c:pt idx="2">
                  <c:v>1.0033422459893049</c:v>
                </c:pt>
                <c:pt idx="3">
                  <c:v>0.98729946524064172</c:v>
                </c:pt>
                <c:pt idx="4">
                  <c:v>0.98796791443850263</c:v>
                </c:pt>
                <c:pt idx="5">
                  <c:v>0.97927807486631013</c:v>
                </c:pt>
                <c:pt idx="6">
                  <c:v>0.97927807486631013</c:v>
                </c:pt>
                <c:pt idx="7">
                  <c:v>0.98729946524064172</c:v>
                </c:pt>
                <c:pt idx="8">
                  <c:v>1.0020053475935828</c:v>
                </c:pt>
                <c:pt idx="9">
                  <c:v>1.0066844919786095</c:v>
                </c:pt>
                <c:pt idx="10">
                  <c:v>1.0080213903743316</c:v>
                </c:pt>
                <c:pt idx="11">
                  <c:v>1.0127005347593583</c:v>
                </c:pt>
                <c:pt idx="12">
                  <c:v>1.016711229946524</c:v>
                </c:pt>
                <c:pt idx="13">
                  <c:v>1.0227272727272727</c:v>
                </c:pt>
                <c:pt idx="14">
                  <c:v>1.0260695187165776</c:v>
                </c:pt>
                <c:pt idx="15">
                  <c:v>1.0327540106951871</c:v>
                </c:pt>
                <c:pt idx="16">
                  <c:v>1.0387700534759359</c:v>
                </c:pt>
                <c:pt idx="17">
                  <c:v>1.0381016042780749</c:v>
                </c:pt>
                <c:pt idx="18">
                  <c:v>1.0421122994652405</c:v>
                </c:pt>
                <c:pt idx="19">
                  <c:v>1.0501336898395721</c:v>
                </c:pt>
                <c:pt idx="20">
                  <c:v>1.070855614973262</c:v>
                </c:pt>
                <c:pt idx="21">
                  <c:v>1.0835561497326203</c:v>
                </c:pt>
                <c:pt idx="22">
                  <c:v>1.089572192513369</c:v>
                </c:pt>
                <c:pt idx="23">
                  <c:v>1.0989304812834224</c:v>
                </c:pt>
                <c:pt idx="24">
                  <c:v>1.1009358288770053</c:v>
                </c:pt>
                <c:pt idx="25">
                  <c:v>1.1096256684491979</c:v>
                </c:pt>
                <c:pt idx="26">
                  <c:v>1.1163101604278074</c:v>
                </c:pt>
                <c:pt idx="27">
                  <c:v>1.1236631016042782</c:v>
                </c:pt>
                <c:pt idx="28">
                  <c:v>1.1350267379679144</c:v>
                </c:pt>
                <c:pt idx="29">
                  <c:v>1.1457219251336899</c:v>
                </c:pt>
                <c:pt idx="30">
                  <c:v>1.15975935828877</c:v>
                </c:pt>
                <c:pt idx="31">
                  <c:v>1.1644385026737969</c:v>
                </c:pt>
                <c:pt idx="32">
                  <c:v>1.161764705882353</c:v>
                </c:pt>
                <c:pt idx="33">
                  <c:v>1.1570855614973261</c:v>
                </c:pt>
                <c:pt idx="34">
                  <c:v>1.1570855614973261</c:v>
                </c:pt>
                <c:pt idx="35">
                  <c:v>1.1590909090909092</c:v>
                </c:pt>
                <c:pt idx="36">
                  <c:v>1.1651069518716577</c:v>
                </c:pt>
                <c:pt idx="37">
                  <c:v>1.161096256684492</c:v>
                </c:pt>
                <c:pt idx="38">
                  <c:v>1.1550802139037433</c:v>
                </c:pt>
                <c:pt idx="39">
                  <c:v>1.1510695187165776</c:v>
                </c:pt>
                <c:pt idx="40">
                  <c:v>1.1377005347593583</c:v>
                </c:pt>
                <c:pt idx="41">
                  <c:v>1.124331550802139</c:v>
                </c:pt>
                <c:pt idx="42">
                  <c:v>1.1209893048128343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48B-4D0F-8CE3-4FC30E1F72EF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Financial Activities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Sheet1!$I$2:$I$44</c:f>
              <c:numCache>
                <c:formatCode>0.0%</c:formatCode>
                <c:ptCount val="43"/>
                <c:pt idx="0">
                  <c:v>0.99938499384993851</c:v>
                </c:pt>
                <c:pt idx="1">
                  <c:v>1</c:v>
                </c:pt>
                <c:pt idx="2">
                  <c:v>0.99938499384993851</c:v>
                </c:pt>
                <c:pt idx="3">
                  <c:v>0.96371463714637151</c:v>
                </c:pt>
                <c:pt idx="4">
                  <c:v>0.955719557195572</c:v>
                </c:pt>
                <c:pt idx="5">
                  <c:v>0.95510455104551051</c:v>
                </c:pt>
                <c:pt idx="6">
                  <c:v>0.95817958179581797</c:v>
                </c:pt>
                <c:pt idx="7">
                  <c:v>0.96309963099630991</c:v>
                </c:pt>
                <c:pt idx="8">
                  <c:v>0.96801968019680196</c:v>
                </c:pt>
                <c:pt idx="9">
                  <c:v>0.97601476014760147</c:v>
                </c:pt>
                <c:pt idx="10">
                  <c:v>0.97785977859778594</c:v>
                </c:pt>
                <c:pt idx="11">
                  <c:v>0.97908979089790893</c:v>
                </c:pt>
                <c:pt idx="12">
                  <c:v>0.97478474784747848</c:v>
                </c:pt>
                <c:pt idx="13">
                  <c:v>0.97662976629766296</c:v>
                </c:pt>
                <c:pt idx="14">
                  <c:v>0.98154981549815501</c:v>
                </c:pt>
                <c:pt idx="15">
                  <c:v>0.98400984009840098</c:v>
                </c:pt>
                <c:pt idx="16">
                  <c:v>0.98339483394833949</c:v>
                </c:pt>
                <c:pt idx="17">
                  <c:v>0.98462484624846247</c:v>
                </c:pt>
                <c:pt idx="18">
                  <c:v>0.98831488314883154</c:v>
                </c:pt>
                <c:pt idx="19">
                  <c:v>0.99015990159901601</c:v>
                </c:pt>
                <c:pt idx="20">
                  <c:v>0.99200492004920049</c:v>
                </c:pt>
                <c:pt idx="21">
                  <c:v>1.0055350553505535</c:v>
                </c:pt>
                <c:pt idx="22">
                  <c:v>1.0104551045510455</c:v>
                </c:pt>
                <c:pt idx="23">
                  <c:v>1.0104551045510455</c:v>
                </c:pt>
                <c:pt idx="24">
                  <c:v>1.0110701107011071</c:v>
                </c:pt>
                <c:pt idx="25">
                  <c:v>1.0178351783517836</c:v>
                </c:pt>
                <c:pt idx="26">
                  <c:v>1.0227552275522755</c:v>
                </c:pt>
                <c:pt idx="27">
                  <c:v>1.019680196801968</c:v>
                </c:pt>
                <c:pt idx="28">
                  <c:v>1.0166051660516606</c:v>
                </c:pt>
                <c:pt idx="29">
                  <c:v>1.0135301353013531</c:v>
                </c:pt>
                <c:pt idx="30">
                  <c:v>1.017220172201722</c:v>
                </c:pt>
                <c:pt idx="31">
                  <c:v>1.014760147601476</c:v>
                </c:pt>
                <c:pt idx="32">
                  <c:v>1.0190651906519066</c:v>
                </c:pt>
                <c:pt idx="33">
                  <c:v>0.99938499384993851</c:v>
                </c:pt>
                <c:pt idx="34">
                  <c:v>0.99753997539975403</c:v>
                </c:pt>
                <c:pt idx="35">
                  <c:v>0.99384993849938497</c:v>
                </c:pt>
                <c:pt idx="36">
                  <c:v>0.99938499384993851</c:v>
                </c:pt>
                <c:pt idx="37">
                  <c:v>0.99753997539975403</c:v>
                </c:pt>
                <c:pt idx="38">
                  <c:v>0.99876998769987702</c:v>
                </c:pt>
                <c:pt idx="39">
                  <c:v>1.0055350553505535</c:v>
                </c:pt>
                <c:pt idx="40">
                  <c:v>1.0067650676506765</c:v>
                </c:pt>
                <c:pt idx="41">
                  <c:v>1.0141451414514144</c:v>
                </c:pt>
                <c:pt idx="42">
                  <c:v>1.018450184501845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48B-4D0F-8CE3-4FC30E1F72EF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Professional and Business Services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Sheet1!$J$2:$J$44</c:f>
              <c:numCache>
                <c:formatCode>0.0%</c:formatCode>
                <c:ptCount val="43"/>
                <c:pt idx="0">
                  <c:v>0.99815460323969651</c:v>
                </c:pt>
                <c:pt idx="1">
                  <c:v>1</c:v>
                </c:pt>
                <c:pt idx="2">
                  <c:v>0.99774451507074025</c:v>
                </c:pt>
                <c:pt idx="3">
                  <c:v>0.93602624564281323</c:v>
                </c:pt>
                <c:pt idx="4">
                  <c:v>0.93274554029116263</c:v>
                </c:pt>
                <c:pt idx="5">
                  <c:v>0.94320278859954887</c:v>
                </c:pt>
                <c:pt idx="6">
                  <c:v>0.95099446380971908</c:v>
                </c:pt>
                <c:pt idx="7">
                  <c:v>0.9585810949354111</c:v>
                </c:pt>
                <c:pt idx="8">
                  <c:v>0.96616772606110313</c:v>
                </c:pt>
                <c:pt idx="9">
                  <c:v>0.98216116465039982</c:v>
                </c:pt>
                <c:pt idx="10">
                  <c:v>0.98974779577609184</c:v>
                </c:pt>
                <c:pt idx="11">
                  <c:v>1.0018453967603034</c:v>
                </c:pt>
                <c:pt idx="12">
                  <c:v>0.99220832478982979</c:v>
                </c:pt>
                <c:pt idx="13">
                  <c:v>0.99569407422595857</c:v>
                </c:pt>
                <c:pt idx="14">
                  <c:v>1.0016403526758253</c:v>
                </c:pt>
                <c:pt idx="15">
                  <c:v>0.99938486774656554</c:v>
                </c:pt>
                <c:pt idx="16">
                  <c:v>1.0020504408447817</c:v>
                </c:pt>
                <c:pt idx="17">
                  <c:v>1.0022554849292598</c:v>
                </c:pt>
                <c:pt idx="18">
                  <c:v>1.0123026450686898</c:v>
                </c:pt>
                <c:pt idx="19">
                  <c:v>1.0194791880254255</c:v>
                </c:pt>
                <c:pt idx="20">
                  <c:v>1.0250153783063358</c:v>
                </c:pt>
                <c:pt idx="21">
                  <c:v>1.0457248308386302</c:v>
                </c:pt>
                <c:pt idx="22">
                  <c:v>1.0522862415419316</c:v>
                </c:pt>
                <c:pt idx="23">
                  <c:v>1.0619233135124051</c:v>
                </c:pt>
                <c:pt idx="24">
                  <c:v>1.0891941767480009</c:v>
                </c:pt>
                <c:pt idx="25">
                  <c:v>1.1041623949149066</c:v>
                </c:pt>
                <c:pt idx="26">
                  <c:v>1.1099036292802953</c:v>
                </c:pt>
                <c:pt idx="27">
                  <c:v>1.1142095550543367</c:v>
                </c:pt>
                <c:pt idx="28">
                  <c:v>1.1166700840680746</c:v>
                </c:pt>
                <c:pt idx="29">
                  <c:v>1.1181053926594218</c:v>
                </c:pt>
                <c:pt idx="30">
                  <c:v>1.1242567151937666</c:v>
                </c:pt>
                <c:pt idx="31">
                  <c:v>1.1277424646298955</c:v>
                </c:pt>
                <c:pt idx="32">
                  <c:v>1.1232314947713757</c:v>
                </c:pt>
                <c:pt idx="33">
                  <c:v>1.1314332581505024</c:v>
                </c:pt>
                <c:pt idx="34">
                  <c:v>1.1328685667418494</c:v>
                </c:pt>
                <c:pt idx="35">
                  <c:v>1.1330736108263277</c:v>
                </c:pt>
                <c:pt idx="36">
                  <c:v>1.1291777732212425</c:v>
                </c:pt>
                <c:pt idx="37">
                  <c:v>1.1279475087143735</c:v>
                </c:pt>
                <c:pt idx="38">
                  <c:v>1.1248718474472013</c:v>
                </c:pt>
                <c:pt idx="39">
                  <c:v>1.1230264506868977</c:v>
                </c:pt>
                <c:pt idx="40">
                  <c:v>1.119540701250769</c:v>
                </c:pt>
                <c:pt idx="41">
                  <c:v>1.1185154808283782</c:v>
                </c:pt>
                <c:pt idx="42">
                  <c:v>1.1156448636456837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48B-4D0F-8CE3-4FC30E1F72EF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Education and Health Services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Sheet1!$K$2:$K$44</c:f>
              <c:numCache>
                <c:formatCode>0.0%</c:formatCode>
                <c:ptCount val="43"/>
                <c:pt idx="0">
                  <c:v>0.99980365207147059</c:v>
                </c:pt>
                <c:pt idx="1">
                  <c:v>1</c:v>
                </c:pt>
                <c:pt idx="2">
                  <c:v>0.99410956214411939</c:v>
                </c:pt>
                <c:pt idx="3">
                  <c:v>0.90771647359120367</c:v>
                </c:pt>
                <c:pt idx="4">
                  <c:v>0.90830551737679166</c:v>
                </c:pt>
                <c:pt idx="5">
                  <c:v>0.93834675044178284</c:v>
                </c:pt>
                <c:pt idx="6">
                  <c:v>0.95366188886707248</c:v>
                </c:pt>
                <c:pt idx="7">
                  <c:v>0.95444728058118988</c:v>
                </c:pt>
                <c:pt idx="8">
                  <c:v>0.96760259179265662</c:v>
                </c:pt>
                <c:pt idx="9">
                  <c:v>0.96406832907912821</c:v>
                </c:pt>
                <c:pt idx="10">
                  <c:v>0.96838798350677402</c:v>
                </c:pt>
                <c:pt idx="11">
                  <c:v>0.97094050657765563</c:v>
                </c:pt>
                <c:pt idx="12">
                  <c:v>0.97192224622030232</c:v>
                </c:pt>
                <c:pt idx="13">
                  <c:v>0.97427842136265463</c:v>
                </c:pt>
                <c:pt idx="14">
                  <c:v>0.97800903200471234</c:v>
                </c:pt>
                <c:pt idx="15">
                  <c:v>0.98115059886118206</c:v>
                </c:pt>
                <c:pt idx="16">
                  <c:v>0.98173964264677005</c:v>
                </c:pt>
                <c:pt idx="17">
                  <c:v>0.98704103671706267</c:v>
                </c:pt>
                <c:pt idx="18">
                  <c:v>0.99018260357353227</c:v>
                </c:pt>
                <c:pt idx="19">
                  <c:v>0.99077164735912038</c:v>
                </c:pt>
                <c:pt idx="20">
                  <c:v>0.99410956214411939</c:v>
                </c:pt>
                <c:pt idx="21">
                  <c:v>0.99607304142941289</c:v>
                </c:pt>
                <c:pt idx="22">
                  <c:v>0.99509130178676619</c:v>
                </c:pt>
                <c:pt idx="23">
                  <c:v>0.99587669350088359</c:v>
                </c:pt>
                <c:pt idx="24">
                  <c:v>0.99293147457294328</c:v>
                </c:pt>
                <c:pt idx="25">
                  <c:v>0.99744747692911839</c:v>
                </c:pt>
                <c:pt idx="26">
                  <c:v>1.0019634792852936</c:v>
                </c:pt>
                <c:pt idx="27">
                  <c:v>1.0047123502847044</c:v>
                </c:pt>
                <c:pt idx="28">
                  <c:v>1.003337914784999</c:v>
                </c:pt>
                <c:pt idx="29">
                  <c:v>1.0053013940702926</c:v>
                </c:pt>
                <c:pt idx="30">
                  <c:v>1.012762615354408</c:v>
                </c:pt>
                <c:pt idx="31">
                  <c:v>1.0186530532102887</c:v>
                </c:pt>
                <c:pt idx="32">
                  <c:v>1.0229727076379345</c:v>
                </c:pt>
                <c:pt idx="33">
                  <c:v>1.0194384449244061</c:v>
                </c:pt>
                <c:pt idx="34">
                  <c:v>1.0208128804241114</c:v>
                </c:pt>
                <c:pt idx="35">
                  <c:v>1.0210092283526409</c:v>
                </c:pt>
                <c:pt idx="36">
                  <c:v>1.0265069703514629</c:v>
                </c:pt>
                <c:pt idx="37">
                  <c:v>1.0302375809935205</c:v>
                </c:pt>
                <c:pt idx="38">
                  <c:v>1.0300412330649911</c:v>
                </c:pt>
                <c:pt idx="39">
                  <c:v>1.0355389750638131</c:v>
                </c:pt>
                <c:pt idx="40">
                  <c:v>1.0430001963479285</c:v>
                </c:pt>
                <c:pt idx="41">
                  <c:v>1.0532102886314549</c:v>
                </c:pt>
                <c:pt idx="42">
                  <c:v>1.0589043785588061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48B-4D0F-8CE3-4FC30E1F72EF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Leisure and Hospitality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Sheet1!$L$2:$L$44</c:f>
              <c:numCache>
                <c:formatCode>0.0%</c:formatCode>
                <c:ptCount val="43"/>
                <c:pt idx="0">
                  <c:v>1.0017147756501859</c:v>
                </c:pt>
                <c:pt idx="1">
                  <c:v>1</c:v>
                </c:pt>
                <c:pt idx="2">
                  <c:v>0.9682766504715633</c:v>
                </c:pt>
                <c:pt idx="3">
                  <c:v>0.57759359817090594</c:v>
                </c:pt>
                <c:pt idx="4">
                  <c:v>0.57902257787939415</c:v>
                </c:pt>
                <c:pt idx="5">
                  <c:v>0.63561017433552447</c:v>
                </c:pt>
                <c:pt idx="6">
                  <c:v>0.68105172906544731</c:v>
                </c:pt>
                <c:pt idx="7">
                  <c:v>0.68848242354958555</c:v>
                </c:pt>
                <c:pt idx="8">
                  <c:v>0.712775078593884</c:v>
                </c:pt>
                <c:pt idx="9">
                  <c:v>0.73306659045441558</c:v>
                </c:pt>
                <c:pt idx="10">
                  <c:v>0.74106887682194911</c:v>
                </c:pt>
                <c:pt idx="11">
                  <c:v>0.66076021720491573</c:v>
                </c:pt>
                <c:pt idx="12">
                  <c:v>0.66304658473849676</c:v>
                </c:pt>
                <c:pt idx="13">
                  <c:v>0.7099171191769077</c:v>
                </c:pt>
                <c:pt idx="14">
                  <c:v>0.74135467276364675</c:v>
                </c:pt>
                <c:pt idx="15">
                  <c:v>0.77336381823378109</c:v>
                </c:pt>
                <c:pt idx="16">
                  <c:v>0.78736781937696487</c:v>
                </c:pt>
                <c:pt idx="17">
                  <c:v>0.80422977993712486</c:v>
                </c:pt>
                <c:pt idx="18">
                  <c:v>0.84509859959988565</c:v>
                </c:pt>
                <c:pt idx="19">
                  <c:v>0.85824521291797662</c:v>
                </c:pt>
                <c:pt idx="20">
                  <c:v>0.86281794798513856</c:v>
                </c:pt>
                <c:pt idx="21">
                  <c:v>0.88539582737925127</c:v>
                </c:pt>
                <c:pt idx="22">
                  <c:v>0.89282652186338951</c:v>
                </c:pt>
                <c:pt idx="23">
                  <c:v>0.89654186910545874</c:v>
                </c:pt>
                <c:pt idx="24">
                  <c:v>0.8976850528722492</c:v>
                </c:pt>
                <c:pt idx="25">
                  <c:v>0.91083166619034006</c:v>
                </c:pt>
                <c:pt idx="26">
                  <c:v>0.91969134038296652</c:v>
                </c:pt>
                <c:pt idx="27">
                  <c:v>0.92454987139182621</c:v>
                </c:pt>
                <c:pt idx="28">
                  <c:v>0.92626464704201206</c:v>
                </c:pt>
                <c:pt idx="29">
                  <c:v>0.9294084024006859</c:v>
                </c:pt>
                <c:pt idx="30">
                  <c:v>0.94084024006859102</c:v>
                </c:pt>
                <c:pt idx="31">
                  <c:v>0.94598456701914835</c:v>
                </c:pt>
                <c:pt idx="32">
                  <c:v>0.94084024006859102</c:v>
                </c:pt>
                <c:pt idx="33">
                  <c:v>0.95170048585310085</c:v>
                </c:pt>
                <c:pt idx="34">
                  <c:v>0.95798799657044875</c:v>
                </c:pt>
                <c:pt idx="35">
                  <c:v>0.95941697627893685</c:v>
                </c:pt>
                <c:pt idx="36">
                  <c:v>0.97084881394684197</c:v>
                </c:pt>
                <c:pt idx="37">
                  <c:v>0.97570734495570166</c:v>
                </c:pt>
                <c:pt idx="38">
                  <c:v>0.98313803943983991</c:v>
                </c:pt>
                <c:pt idx="39">
                  <c:v>0.98313803943983991</c:v>
                </c:pt>
                <c:pt idx="40">
                  <c:v>0.97942269219777078</c:v>
                </c:pt>
                <c:pt idx="41">
                  <c:v>0.99971420405830236</c:v>
                </c:pt>
                <c:pt idx="42">
                  <c:v>0.99942840811660472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F48B-4D0F-8CE3-4FC30E1F72EF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Other Services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Sheet1!$M$2:$M$44</c:f>
              <c:numCache>
                <c:formatCode>0.0%</c:formatCode>
                <c:ptCount val="43"/>
                <c:pt idx="0">
                  <c:v>0.99698568198944992</c:v>
                </c:pt>
                <c:pt idx="1">
                  <c:v>1</c:v>
                </c:pt>
                <c:pt idx="2">
                  <c:v>0.98944988696307457</c:v>
                </c:pt>
                <c:pt idx="3">
                  <c:v>0.81009796533534284</c:v>
                </c:pt>
                <c:pt idx="4">
                  <c:v>0.79201205727204216</c:v>
                </c:pt>
                <c:pt idx="5">
                  <c:v>0.82064807837226827</c:v>
                </c:pt>
                <c:pt idx="6">
                  <c:v>0.84250188394875658</c:v>
                </c:pt>
                <c:pt idx="7">
                  <c:v>0.84702336096458175</c:v>
                </c:pt>
                <c:pt idx="8">
                  <c:v>0.85531273549359454</c:v>
                </c:pt>
                <c:pt idx="9">
                  <c:v>0.85380557648831956</c:v>
                </c:pt>
                <c:pt idx="10">
                  <c:v>0.85229841748304447</c:v>
                </c:pt>
                <c:pt idx="11">
                  <c:v>0.84250188394875658</c:v>
                </c:pt>
                <c:pt idx="12">
                  <c:v>0.83571966842501888</c:v>
                </c:pt>
                <c:pt idx="13">
                  <c:v>0.83496608892238133</c:v>
                </c:pt>
                <c:pt idx="14">
                  <c:v>0.83421250941974379</c:v>
                </c:pt>
                <c:pt idx="15">
                  <c:v>0.8394875659382065</c:v>
                </c:pt>
                <c:pt idx="16">
                  <c:v>0.84174830444611903</c:v>
                </c:pt>
                <c:pt idx="17">
                  <c:v>0.85229841748304447</c:v>
                </c:pt>
                <c:pt idx="18">
                  <c:v>0.86058779201205726</c:v>
                </c:pt>
                <c:pt idx="19">
                  <c:v>0.86435568952524489</c:v>
                </c:pt>
                <c:pt idx="20">
                  <c:v>0.87038432554634515</c:v>
                </c:pt>
                <c:pt idx="21">
                  <c:v>0.88168801808590802</c:v>
                </c:pt>
                <c:pt idx="22">
                  <c:v>0.88620949510173319</c:v>
                </c:pt>
                <c:pt idx="23">
                  <c:v>0.88394875659382066</c:v>
                </c:pt>
                <c:pt idx="24">
                  <c:v>0.88620949510173319</c:v>
                </c:pt>
                <c:pt idx="25">
                  <c:v>0.89374529012810855</c:v>
                </c:pt>
                <c:pt idx="26">
                  <c:v>0.89525244913338353</c:v>
                </c:pt>
                <c:pt idx="27">
                  <c:v>0.89675960813865863</c:v>
                </c:pt>
                <c:pt idx="28">
                  <c:v>0.89675960813865863</c:v>
                </c:pt>
                <c:pt idx="29">
                  <c:v>0.90278824415975889</c:v>
                </c:pt>
                <c:pt idx="30">
                  <c:v>0.90580256217030897</c:v>
                </c:pt>
                <c:pt idx="31">
                  <c:v>0.90504898266767142</c:v>
                </c:pt>
                <c:pt idx="32">
                  <c:v>0.90957045968349659</c:v>
                </c:pt>
                <c:pt idx="33">
                  <c:v>0.91861341371514693</c:v>
                </c:pt>
                <c:pt idx="34">
                  <c:v>0.92087415222305957</c:v>
                </c:pt>
                <c:pt idx="35">
                  <c:v>0.92162773172569701</c:v>
                </c:pt>
                <c:pt idx="36">
                  <c:v>0.9314242652599849</c:v>
                </c:pt>
                <c:pt idx="37">
                  <c:v>0.93594574227581007</c:v>
                </c:pt>
                <c:pt idx="38">
                  <c:v>0.93745290128108516</c:v>
                </c:pt>
                <c:pt idx="39">
                  <c:v>0.92916352675207237</c:v>
                </c:pt>
                <c:pt idx="40">
                  <c:v>0.9246420497362472</c:v>
                </c:pt>
                <c:pt idx="41">
                  <c:v>0.93669932177844761</c:v>
                </c:pt>
                <c:pt idx="42">
                  <c:v>0.94875659382064803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48B-4D0F-8CE3-4FC30E1F72EF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Government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Sheet1!$A$2:$A$44</c:f>
              <c:numCache>
                <c:formatCode>[$-409]mmm\-yy;@</c:formatCode>
                <c:ptCount val="43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  <c:pt idx="30">
                  <c:v>44743</c:v>
                </c:pt>
                <c:pt idx="31">
                  <c:v>44774</c:v>
                </c:pt>
                <c:pt idx="32">
                  <c:v>44805</c:v>
                </c:pt>
                <c:pt idx="33">
                  <c:v>44835</c:v>
                </c:pt>
                <c:pt idx="34">
                  <c:v>44866</c:v>
                </c:pt>
                <c:pt idx="35">
                  <c:v>44896</c:v>
                </c:pt>
                <c:pt idx="36">
                  <c:v>44927</c:v>
                </c:pt>
                <c:pt idx="37">
                  <c:v>44958</c:v>
                </c:pt>
                <c:pt idx="38">
                  <c:v>44986</c:v>
                </c:pt>
                <c:pt idx="39">
                  <c:v>45017</c:v>
                </c:pt>
                <c:pt idx="40">
                  <c:v>45047</c:v>
                </c:pt>
                <c:pt idx="41">
                  <c:v>45078</c:v>
                </c:pt>
                <c:pt idx="42">
                  <c:v>45108</c:v>
                </c:pt>
              </c:numCache>
            </c:numRef>
          </c:cat>
          <c:val>
            <c:numRef>
              <c:f>Sheet1!$N$2:$N$44</c:f>
              <c:numCache>
                <c:formatCode>0.0%</c:formatCode>
                <c:ptCount val="43"/>
                <c:pt idx="0">
                  <c:v>1.0003375527426159</c:v>
                </c:pt>
                <c:pt idx="1">
                  <c:v>1</c:v>
                </c:pt>
                <c:pt idx="2">
                  <c:v>0.99780590717299578</c:v>
                </c:pt>
                <c:pt idx="3">
                  <c:v>0.94379746835443035</c:v>
                </c:pt>
                <c:pt idx="4">
                  <c:v>0.90649789029535865</c:v>
                </c:pt>
                <c:pt idx="5">
                  <c:v>0.92286919831223624</c:v>
                </c:pt>
                <c:pt idx="6">
                  <c:v>0.94227848101265821</c:v>
                </c:pt>
                <c:pt idx="7">
                  <c:v>0.97502109704641349</c:v>
                </c:pt>
                <c:pt idx="8">
                  <c:v>0.95206751054852323</c:v>
                </c:pt>
                <c:pt idx="9">
                  <c:v>0.91493670886075951</c:v>
                </c:pt>
                <c:pt idx="10">
                  <c:v>0.90970464135021101</c:v>
                </c:pt>
                <c:pt idx="11">
                  <c:v>0.91881856540084383</c:v>
                </c:pt>
                <c:pt idx="12">
                  <c:v>0.92016877637130801</c:v>
                </c:pt>
                <c:pt idx="13">
                  <c:v>0.92</c:v>
                </c:pt>
                <c:pt idx="14">
                  <c:v>0.9248945147679325</c:v>
                </c:pt>
                <c:pt idx="15">
                  <c:v>0.93502109704641345</c:v>
                </c:pt>
                <c:pt idx="16">
                  <c:v>0.93451476793248944</c:v>
                </c:pt>
                <c:pt idx="17">
                  <c:v>0.94717299578059067</c:v>
                </c:pt>
                <c:pt idx="18">
                  <c:v>0.96472573839662445</c:v>
                </c:pt>
                <c:pt idx="19">
                  <c:v>0.9778902953586498</c:v>
                </c:pt>
                <c:pt idx="20">
                  <c:v>0.970295358649789</c:v>
                </c:pt>
                <c:pt idx="21">
                  <c:v>0.94616033755274265</c:v>
                </c:pt>
                <c:pt idx="22">
                  <c:v>0.94548523206751056</c:v>
                </c:pt>
                <c:pt idx="23">
                  <c:v>0.95257383966244724</c:v>
                </c:pt>
                <c:pt idx="24">
                  <c:v>0.93805907172995784</c:v>
                </c:pt>
                <c:pt idx="25">
                  <c:v>0.94025316455696206</c:v>
                </c:pt>
                <c:pt idx="26">
                  <c:v>0.94059071729957811</c:v>
                </c:pt>
                <c:pt idx="27">
                  <c:v>0.93907172995780586</c:v>
                </c:pt>
                <c:pt idx="28">
                  <c:v>0.93991561181434602</c:v>
                </c:pt>
                <c:pt idx="29">
                  <c:v>0.94683544303797473</c:v>
                </c:pt>
                <c:pt idx="30">
                  <c:v>0.97232067510548525</c:v>
                </c:pt>
                <c:pt idx="31">
                  <c:v>0.98599156118143461</c:v>
                </c:pt>
                <c:pt idx="32">
                  <c:v>0.97451476793248948</c:v>
                </c:pt>
                <c:pt idx="33">
                  <c:v>0.959831223628692</c:v>
                </c:pt>
                <c:pt idx="34">
                  <c:v>0.95578059071729959</c:v>
                </c:pt>
                <c:pt idx="35">
                  <c:v>0.96894514767932494</c:v>
                </c:pt>
                <c:pt idx="36">
                  <c:v>0.96489451476793253</c:v>
                </c:pt>
                <c:pt idx="37">
                  <c:v>0.96928270042194098</c:v>
                </c:pt>
                <c:pt idx="38">
                  <c:v>0.96962025316455691</c:v>
                </c:pt>
                <c:pt idx="39">
                  <c:v>0.96708860759493676</c:v>
                </c:pt>
                <c:pt idx="40">
                  <c:v>0.97130801687763713</c:v>
                </c:pt>
                <c:pt idx="41">
                  <c:v>0.98143459915611819</c:v>
                </c:pt>
                <c:pt idx="42">
                  <c:v>0.97299578059071734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48B-4D0F-8CE3-4FC30E1F72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82696040"/>
        <c:axId val="682694960"/>
      </c:lineChart>
      <c:dateAx>
        <c:axId val="682696040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2694960"/>
        <c:crosses val="autoZero"/>
        <c:auto val="1"/>
        <c:lblOffset val="100"/>
        <c:baseTimeUnit val="months"/>
        <c:majorUnit val="6"/>
        <c:majorTimeUnit val="months"/>
      </c:dateAx>
      <c:valAx>
        <c:axId val="682694960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Feb 2020 = 100%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2696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687395609639702"/>
          <c:y val="9.9309796220223859E-2"/>
          <c:w val="0.29555028632784536"/>
          <c:h val="0.838412767464840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D17F5-D801-496C-B5FE-F6D9B26A4840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A34B3-7265-4E90-91AE-CE66A1E5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85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995A-F238-4E53-A873-733D705B542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92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995A-F238-4E53-A873-733D705B542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97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995A-F238-4E53-A873-733D705B542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42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Online &amp; in-person</a:t>
            </a:r>
          </a:p>
          <a:p>
            <a:endParaRPr lang="en-US" dirty="0"/>
          </a:p>
          <a:p>
            <a:r>
              <a:rPr lang="en-US" dirty="0"/>
              <a:t>More to 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995A-F238-4E53-A873-733D705B542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68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995A-F238-4E53-A873-733D705B542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35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995A-F238-4E53-A873-733D705B542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91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3995A-F238-4E53-A873-733D705B542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15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Jenny</a:t>
            </a:r>
            <a:endParaRPr/>
          </a:p>
        </p:txBody>
      </p:sp>
      <p:sp>
        <p:nvSpPr>
          <p:cNvPr id="60" name="Google Shape;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Sinead</a:t>
            </a:r>
            <a:endParaRPr/>
          </a:p>
        </p:txBody>
      </p:sp>
      <p:sp>
        <p:nvSpPr>
          <p:cNvPr id="69" name="Google Shape;6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Sinead</a:t>
            </a:r>
            <a:endParaRPr/>
          </a:p>
        </p:txBody>
      </p:sp>
      <p:sp>
        <p:nvSpPr>
          <p:cNvPr id="78" name="Google Shape;7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Sinead</a:t>
            </a:r>
            <a:endParaRPr/>
          </a:p>
        </p:txBody>
      </p:sp>
      <p:sp>
        <p:nvSpPr>
          <p:cNvPr id="86" name="Google Shape;8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Sinead</a:t>
            </a:r>
            <a:endParaRPr/>
          </a:p>
        </p:txBody>
      </p:sp>
      <p:sp>
        <p:nvSpPr>
          <p:cNvPr id="94" name="Google Shape;9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Sinead</a:t>
            </a:r>
            <a:endParaRPr/>
          </a:p>
        </p:txBody>
      </p:sp>
      <p:sp>
        <p:nvSpPr>
          <p:cNvPr id="110" name="Google Shape;11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FEB46-5F22-E68F-A895-FCE41F289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315074-920F-BB2F-6A9C-548106C92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F59A2-D8F7-7496-B003-2070EF0C9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1CC6-F948-427D-A6DC-10A21804E42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66DAE-6FF7-425B-3436-8263F9F6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8F3E5-0C9B-D260-4484-3F98861AB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B6D-A838-4118-AF73-0AAD231A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8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001C5-AF8B-FEEC-5218-1B380E72F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13A93-BCC0-415E-D598-7E2DC252D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E3DF9-5669-2136-E937-567704826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1CC6-F948-427D-A6DC-10A21804E42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802C2-F713-9652-BA34-D55080F77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983ED-9876-FC79-2734-98B9C7890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B6D-A838-4118-AF73-0AAD231A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AB70DF-DAEE-9093-059F-F59618285F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10EC8-3CC2-BE26-8777-D15BE321B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5DD9A-BB81-D6F2-06BD-CAB466C0E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1CC6-F948-427D-A6DC-10A21804E42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05E1A-F675-6522-E26C-86F0A6FD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7CD49-E54F-8F1F-2E9F-9EC112BCA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B6D-A838-4118-AF73-0AAD231A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page">
  <p:cSld name="Content pag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5"/>
          <p:cNvSpPr txBox="1">
            <a:spLocks noGrp="1"/>
          </p:cNvSpPr>
          <p:nvPr>
            <p:ph type="title"/>
          </p:nvPr>
        </p:nvSpPr>
        <p:spPr>
          <a:xfrm>
            <a:off x="334963" y="1"/>
            <a:ext cx="11522075" cy="87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49A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5"/>
          <p:cNvSpPr txBox="1">
            <a:spLocks noGrp="1"/>
          </p:cNvSpPr>
          <p:nvPr>
            <p:ph type="body" idx="1"/>
          </p:nvPr>
        </p:nvSpPr>
        <p:spPr>
          <a:xfrm>
            <a:off x="342900" y="1257300"/>
            <a:ext cx="11506200" cy="49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&gt;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65"/>
          <p:cNvSpPr txBox="1">
            <a:spLocks noGrp="1"/>
          </p:cNvSpPr>
          <p:nvPr>
            <p:ph type="body" idx="2"/>
          </p:nvPr>
        </p:nvSpPr>
        <p:spPr>
          <a:xfrm>
            <a:off x="334963" y="6277726"/>
            <a:ext cx="10217697" cy="523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&gt;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page">
  <p:cSld name="1_Content pag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4"/>
          <p:cNvSpPr txBox="1">
            <a:spLocks noGrp="1"/>
          </p:cNvSpPr>
          <p:nvPr>
            <p:ph type="title"/>
          </p:nvPr>
        </p:nvSpPr>
        <p:spPr>
          <a:xfrm>
            <a:off x="334963" y="1"/>
            <a:ext cx="11522075" cy="87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49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4"/>
          <p:cNvSpPr txBox="1">
            <a:spLocks noGrp="1"/>
          </p:cNvSpPr>
          <p:nvPr>
            <p:ph type="body" idx="1"/>
          </p:nvPr>
        </p:nvSpPr>
        <p:spPr>
          <a:xfrm>
            <a:off x="342900" y="1257300"/>
            <a:ext cx="11506200" cy="49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&gt;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pos="7464">
          <p15:clr>
            <a:srgbClr val="FBAE40"/>
          </p15:clr>
        </p15:guide>
        <p15:guide id="3" orient="horz" pos="3936">
          <p15:clr>
            <a:srgbClr val="FBAE40"/>
          </p15:clr>
        </p15:guide>
        <p15:guide id="4" orient="horz" pos="79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page">
  <p:cSld name="Title pag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414913"/>
            <a:ext cx="5152309" cy="248331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3"/>
          <p:cNvSpPr txBox="1">
            <a:spLocks noGrp="1"/>
          </p:cNvSpPr>
          <p:nvPr>
            <p:ph type="subTitle" idx="1"/>
          </p:nvPr>
        </p:nvSpPr>
        <p:spPr>
          <a:xfrm>
            <a:off x="635267" y="5341379"/>
            <a:ext cx="11221770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ctrTitle"/>
          </p:nvPr>
        </p:nvSpPr>
        <p:spPr>
          <a:xfrm>
            <a:off x="635267" y="4396629"/>
            <a:ext cx="11221770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49A"/>
              </a:buClr>
              <a:buSzPts val="3600"/>
              <a:buFont typeface="Arial"/>
              <a:buNone/>
              <a:defRPr sz="3600" b="0">
                <a:solidFill>
                  <a:srgbClr val="00A49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ogo page">
  <p:cSld name="Logo pag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89376" y="2124456"/>
            <a:ext cx="5413248" cy="2609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">
          <p15:clr>
            <a:srgbClr val="CCCCCC"/>
          </p15:clr>
        </p15:guide>
        <p15:guide id="2" pos="7472">
          <p15:clr>
            <a:srgbClr val="CCCCC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">
  <p:cSld name="Four colum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7"/>
          <p:cNvSpPr txBox="1">
            <a:spLocks noGrp="1"/>
          </p:cNvSpPr>
          <p:nvPr>
            <p:ph type="title"/>
          </p:nvPr>
        </p:nvSpPr>
        <p:spPr>
          <a:xfrm>
            <a:off x="334963" y="1"/>
            <a:ext cx="11522075" cy="87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49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7"/>
          <p:cNvSpPr txBox="1">
            <a:spLocks noGrp="1"/>
          </p:cNvSpPr>
          <p:nvPr>
            <p:ph type="body" idx="1"/>
          </p:nvPr>
        </p:nvSpPr>
        <p:spPr>
          <a:xfrm>
            <a:off x="1241563" y="2114392"/>
            <a:ext cx="4372505" cy="33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&gt;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67"/>
          <p:cNvSpPr txBox="1">
            <a:spLocks noGrp="1"/>
          </p:cNvSpPr>
          <p:nvPr>
            <p:ph type="body" idx="2"/>
          </p:nvPr>
        </p:nvSpPr>
        <p:spPr>
          <a:xfrm>
            <a:off x="1241563" y="2557586"/>
            <a:ext cx="4372505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rgbClr val="00627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rgbClr val="00627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rgbClr val="00627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rgbClr val="00627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67"/>
          <p:cNvSpPr txBox="1">
            <a:spLocks noGrp="1"/>
          </p:cNvSpPr>
          <p:nvPr>
            <p:ph type="body" idx="3"/>
          </p:nvPr>
        </p:nvSpPr>
        <p:spPr>
          <a:xfrm rot="-5400000">
            <a:off x="190038" y="2763103"/>
            <a:ext cx="896112" cy="705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&gt;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67"/>
          <p:cNvSpPr txBox="1">
            <a:spLocks noGrp="1"/>
          </p:cNvSpPr>
          <p:nvPr>
            <p:ph type="body" idx="4"/>
          </p:nvPr>
        </p:nvSpPr>
        <p:spPr>
          <a:xfrm>
            <a:off x="7394613" y="2114392"/>
            <a:ext cx="4372505" cy="33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&gt;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67"/>
          <p:cNvSpPr txBox="1">
            <a:spLocks noGrp="1"/>
          </p:cNvSpPr>
          <p:nvPr>
            <p:ph type="body" idx="5"/>
          </p:nvPr>
        </p:nvSpPr>
        <p:spPr>
          <a:xfrm>
            <a:off x="7394613" y="2557586"/>
            <a:ext cx="4372505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rgbClr val="00627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rgbClr val="00627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rgbClr val="00627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rgbClr val="00627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67"/>
          <p:cNvSpPr txBox="1">
            <a:spLocks noGrp="1"/>
          </p:cNvSpPr>
          <p:nvPr>
            <p:ph type="body" idx="6"/>
          </p:nvPr>
        </p:nvSpPr>
        <p:spPr>
          <a:xfrm rot="-5400000">
            <a:off x="6343088" y="2763103"/>
            <a:ext cx="896112" cy="705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&gt;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67"/>
          <p:cNvSpPr txBox="1">
            <a:spLocks noGrp="1"/>
          </p:cNvSpPr>
          <p:nvPr>
            <p:ph type="body" idx="7"/>
          </p:nvPr>
        </p:nvSpPr>
        <p:spPr>
          <a:xfrm>
            <a:off x="1241563" y="4446744"/>
            <a:ext cx="4372505" cy="33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&gt;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67"/>
          <p:cNvSpPr txBox="1">
            <a:spLocks noGrp="1"/>
          </p:cNvSpPr>
          <p:nvPr>
            <p:ph type="body" idx="8"/>
          </p:nvPr>
        </p:nvSpPr>
        <p:spPr>
          <a:xfrm>
            <a:off x="1241563" y="4886448"/>
            <a:ext cx="4372505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rgbClr val="00627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rgbClr val="00627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rgbClr val="00627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rgbClr val="00627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67"/>
          <p:cNvSpPr txBox="1">
            <a:spLocks noGrp="1"/>
          </p:cNvSpPr>
          <p:nvPr>
            <p:ph type="body" idx="9"/>
          </p:nvPr>
        </p:nvSpPr>
        <p:spPr>
          <a:xfrm>
            <a:off x="7394613" y="4446744"/>
            <a:ext cx="4372505" cy="338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&gt;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600" b="1" i="0" u="none" strike="noStrike" cap="none">
                <a:solidFill>
                  <a:srgbClr val="48ACB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67"/>
          <p:cNvSpPr txBox="1">
            <a:spLocks noGrp="1"/>
          </p:cNvSpPr>
          <p:nvPr>
            <p:ph type="body" idx="13"/>
          </p:nvPr>
        </p:nvSpPr>
        <p:spPr>
          <a:xfrm>
            <a:off x="7394613" y="4886448"/>
            <a:ext cx="4372505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rgbClr val="00627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rgbClr val="00627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rgbClr val="00627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30000"/>
              </a:lnSpc>
              <a:spcBef>
                <a:spcPts val="30"/>
              </a:spcBef>
              <a:spcAft>
                <a:spcPts val="0"/>
              </a:spcAft>
              <a:buClr>
                <a:srgbClr val="00627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67"/>
          <p:cNvSpPr txBox="1">
            <a:spLocks noGrp="1"/>
          </p:cNvSpPr>
          <p:nvPr>
            <p:ph type="body" idx="14"/>
          </p:nvPr>
        </p:nvSpPr>
        <p:spPr>
          <a:xfrm rot="-5400000">
            <a:off x="6343088" y="5095156"/>
            <a:ext cx="896112" cy="705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&gt;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67"/>
          <p:cNvSpPr txBox="1">
            <a:spLocks noGrp="1"/>
          </p:cNvSpPr>
          <p:nvPr>
            <p:ph type="body" idx="15"/>
          </p:nvPr>
        </p:nvSpPr>
        <p:spPr>
          <a:xfrm rot="-5400000">
            <a:off x="190038" y="5095155"/>
            <a:ext cx="896112" cy="705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&gt;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4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4F642-2A5D-BB43-B596-940E1EDB7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DC445-E714-CC49-A933-B0F3D3A31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7DD08-FEBF-3348-BF70-AB7F6EEB2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55F5-6494-EC48-B4AC-247E08BC2900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A79BC-890F-D342-8EAC-984BBF6FD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1327A-D129-C140-A381-72F8906B0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86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14B1A-7033-B848-87B5-73A87F24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085CC-DC7B-DF4B-8354-FBF1A24B3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DB9C1-4B59-6C42-8131-D5CFC5798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26DD-B443-CC4D-96D8-1AFAE7DCE139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C62C2-C06A-1944-B2AA-1CD824C83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07712-9924-B944-983D-36728A81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04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3E588-3A46-C94D-9CDB-2BB7E522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3A8DF-4242-9F4A-BAB3-917AFE0EF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3E964-AD4B-A34C-BE6E-573F7FA66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8CF7B-4400-F441-BE80-59F117495AED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4174B-1D73-EE40-89FE-9D6E24D5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3EB9-CB61-0244-A731-72BF615DF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2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03941-E9C9-351D-7FAA-63E1B24C0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C1EAA-DA82-B09C-82C7-BFB1770CF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28621-36D2-98C7-3472-1CF68201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1CC6-F948-427D-A6DC-10A21804E42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A83BC-03AD-BA3A-2E0B-0D242D98D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C9459-4CEC-1F83-F455-E7E62692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B6D-A838-4118-AF73-0AAD231A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0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2F7D-80D2-8244-8D39-1D31389F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F7E0F-6944-7A4C-B0D8-114C54E6E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50AFA-F665-7948-BBB2-5CCFDFF92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0CE5F-C7EC-0348-880C-DBF37CF23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1D46-4783-8A48-8B77-6BDE8A100E9A}" type="datetime1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AE867-9C34-A84D-9364-6F978CC0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607DA-54AF-7E42-9BB8-99298CDE3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34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C771C-93F0-D443-AB56-1CE384E48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B32D4-91F8-A34B-BBCC-8FAEF3F7F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F92B1-36EE-C943-AA05-536804CE0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EB9135-5B35-E740-9168-5E5355941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9BCA9-F2F6-5D41-A9D1-6FAD627C6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1E02F-AF67-8C4C-BA68-DCC1819B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0820-3096-8A48-BBDD-A6347C24CDCB}" type="datetime1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BBC1A1-5E46-C446-A4B1-8A5E981AB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5155FC-4E7B-544E-8D6A-F181BD6BB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74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5FEF-334C-3349-B162-F4B2BAC4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44A49-237A-3B46-9FD7-15B2CD68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1542-9277-6543-A0A6-911115768131}" type="datetime1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0AE26E-B608-6D40-AD1F-03A46D10A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6F6A6-91F5-844E-B84C-D2B60611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82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77153-FBB3-CE4F-B6FE-B6B2FBA6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A4D3-42C3-6640-A20B-9DC3DB1A36E4}" type="datetime1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54164C-1FCC-D34B-9FE1-A3F66620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43295-9B39-C24C-ACC9-C60CC387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76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7D507-956E-A841-A9E3-C76D4DBC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932EE-9C38-E34F-9B0C-DAB2229D4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6A31D-76DA-CD42-80C9-FC30F026E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B3650-0F7A-184C-BB42-1429C8A0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CF00-F8F9-7342-921E-1AE39B549E33}" type="datetime1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B25EB-7139-9D45-8A6C-F9C2F00A1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D5249-6491-1C41-8D9F-E1E4FF0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64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4418C-3065-EA40-B7B9-DB4BC3CB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9F2DD4-B82B-BE46-8F1C-E71C15ED00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49DB8-AF45-3142-9FB5-17DF3B4DD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09000-D418-7F46-83C5-CCE35A19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CD281-0F1D-AA45-8040-007EE6ED5C28}" type="datetime1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5E6F-F860-5841-91B1-3FE1EF8A1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B42C1-26BA-0340-98FB-6500C8569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69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292A2-5246-4343-9C18-02B670968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69E1D-89CD-8E42-9EAE-4095EBE66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EDAEE-0448-A04F-AD47-CE90F60B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8102-D13F-A74B-83C1-238F4E8CC2FC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845BD-4DDD-CF48-A859-F655AD388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00C10-6CD8-5147-8447-EF3E6871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8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C65D36-395B-8345-A257-BB008FD65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39B80-9567-5F44-9E09-11F144DE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57A04-C37F-E644-A233-E4B33088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14779-1924-4745-9AE3-F1611852795E}" type="datetime1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DF86A-A0AD-2046-BBEF-3DF7BF558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BBF2D-30F6-9E40-A806-5A16815B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40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CE5C-2842-49CE-A0EB-293266168C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Employment Security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8D6D-D9AA-4681-B6AB-89DF810FE40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ESD Logo">
            <a:extLst>
              <a:ext uri="{FF2B5EF4-FFF2-40B4-BE49-F238E27FC236}">
                <a16:creationId xmlns:a16="http://schemas.microsoft.com/office/drawing/2014/main" id="{7D6CA798-714A-43BF-A49B-26FA05A31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39" y="628444"/>
            <a:ext cx="5382779" cy="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85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latin typeface="+mj-lt"/>
              </a:defRPr>
            </a:lvl1pPr>
            <a:lvl2pPr marL="384048" indent="-182880">
              <a:buFont typeface="Arial" panose="020B0604020202020204" pitchFamily="34" charset="0"/>
              <a:buChar char="•"/>
              <a:defRPr sz="2000">
                <a:latin typeface="+mj-lt"/>
              </a:defRPr>
            </a:lvl2pPr>
            <a:lvl3pPr marL="566928" indent="-182880">
              <a:buFont typeface="Arial" panose="020B0604020202020204" pitchFamily="34" charset="0"/>
              <a:buChar char="•"/>
              <a:defRPr sz="2000">
                <a:latin typeface="+mj-lt"/>
              </a:defRPr>
            </a:lvl3pPr>
            <a:lvl4pPr marL="749808" indent="-182880">
              <a:buFont typeface="Arial" panose="020B0604020202020204" pitchFamily="34" charset="0"/>
              <a:buChar char="•"/>
              <a:defRPr sz="2000">
                <a:latin typeface="+mj-lt"/>
              </a:defRPr>
            </a:lvl4pPr>
            <a:lvl5pPr marL="932688" indent="-182880">
              <a:buFont typeface="Arial" panose="020B0604020202020204" pitchFamily="34" charset="0"/>
              <a:buChar char="•"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CE5C-2842-49CE-A0EB-293266168C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Employment Security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8D6D-D9AA-4681-B6AB-89DF810F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56B53-8CF7-17DD-C300-0F0E32EEC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52196-D760-81DC-D3E0-4CEC6C3D7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6A197-7356-8EF4-0531-48110192B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1CC6-F948-427D-A6DC-10A21804E42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1B563-C14A-6D80-CAD8-ECC33E85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49CDE-0707-491B-093C-DCDEFA174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B6D-A838-4118-AF73-0AAD231A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CE5C-2842-49CE-A0EB-293266168C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Employment Security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8D6D-D9AA-4681-B6AB-89DF810FE40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108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CE5C-2842-49CE-A0EB-293266168C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Employment Security Department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8D6D-D9AA-4681-B6AB-89DF810F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78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CE5C-2842-49CE-A0EB-293266168C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Employment Security Department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8D6D-D9AA-4681-B6AB-89DF810F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83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CE5C-2842-49CE-A0EB-293266168C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Employment Security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8D6D-D9AA-4681-B6AB-89DF810F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293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CE5C-2842-49CE-A0EB-293266168C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Employment Security Department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8D6D-D9AA-4681-B6AB-89DF810F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52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AA2CE5C-2842-49CE-A0EB-293266168C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Employment Security Department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398D6D-D9AA-4681-B6AB-89DF810F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96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CE5C-2842-49CE-A0EB-293266168C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Employment Security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8D6D-D9AA-4681-B6AB-89DF810F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65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>
            <a:normAutofit/>
          </a:bodyPr>
          <a:lstStyle>
            <a:lvl1pPr>
              <a:defRPr sz="18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2CE5C-2842-49CE-A0EB-293266168C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Employment Security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98D6D-D9AA-4681-B6AB-89DF810FE4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650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5F811-FDA0-50BE-18E1-66BEBFCD4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00268C-5B3A-5031-F229-BAF31DFF9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E9C9C-FC34-09FD-D1E1-3790D1AEA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ECCE-3726-41B6-AB5B-774C7D5C5D1C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1640B-17EB-7D7B-4B19-DDB6DFC17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16AD8-DF37-A820-EAD4-1F5C500D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DB91-9E0A-49CC-A4F6-D0DB3643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79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8242-81A4-D3B5-A1E7-B55A62B4A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4928C-11A2-9B28-2FBA-F891FE8D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253F6-C5E7-CEC7-8C7B-18F0ED05D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ECCE-3726-41B6-AB5B-774C7D5C5D1C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58614-A60C-E2C2-2849-30F579D15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ADEFD-CB8B-F47C-0DC9-9A830E289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DB91-9E0A-49CC-A4F6-D0DB3643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18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4E860-9DC2-95F6-3C97-7224116CE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4BF04-CD37-763B-2E37-A0C6DACD56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01D26-A152-9741-4557-2D12A45E2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0A665-4D0F-F056-A054-2DAAB9575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1CC6-F948-427D-A6DC-10A21804E42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8F56D-DC2C-9865-0712-080E6FE10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58077-0648-E32F-4491-D6115EA8A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B6D-A838-4118-AF73-0AAD231A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0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2D9B9-DB85-97F9-F937-E1AD7AB9F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39B684-8934-770B-675F-D16E2BA28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527CA-76B1-9BFF-E7ED-FB6BDCFC1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ECCE-3726-41B6-AB5B-774C7D5C5D1C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90813-2E9A-CB19-7328-F344203ED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EC4A3-8092-BFEE-1A49-4D3025BE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DB91-9E0A-49CC-A4F6-D0DB3643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359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332D3-2C1E-CA01-A15D-9524E8B7D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C268D-8305-0654-6D6A-E1AA4DE764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C0E24-A3F3-8C7F-2CE6-ADA2D4D6F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41E25-CF47-649C-BD50-E68BFA7D9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ECCE-3726-41B6-AB5B-774C7D5C5D1C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FCD83-E385-4265-0BC8-10EB3AF8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2258D-628D-74D3-96A1-2A92F411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DB91-9E0A-49CC-A4F6-D0DB3643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470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9E6AF-51CC-0757-EE94-0C90FF5E2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97D92-AF7C-45F3-EE69-9A38290EC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C9A93-74AF-1075-F05B-06348A0C5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4BFEA7-D07F-07FD-5A7D-AC1CDC3EF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7CC7DE-400D-45A9-3FF9-B1146EBF89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2600F-1345-75F8-1348-6F632F71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ECCE-3726-41B6-AB5B-774C7D5C5D1C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1D521C-3FA4-BA09-E454-C46D79CFB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19B508-54F3-4723-5603-E0B3DE32A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DB91-9E0A-49CC-A4F6-D0DB3643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69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5C6B-5592-7FA4-4B9A-4A99E57EC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4CD063-3BAF-11AD-8969-C73090015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ECCE-3726-41B6-AB5B-774C7D5C5D1C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7CE3E-AEC7-4D2E-883E-F763DE7E0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6023B-BC0B-346F-5438-350461470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DB91-9E0A-49CC-A4F6-D0DB3643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146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3CB78D-1737-EDA7-8F37-02879638D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ECCE-3726-41B6-AB5B-774C7D5C5D1C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BB0E03-02B1-DA47-29D0-106C0CE34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9B6F6-88F5-57C6-562B-ABBBF34A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DB91-9E0A-49CC-A4F6-D0DB3643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27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7BE77-87DF-3C13-C011-3E59FC015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8DBD9-5AEA-68C0-2BBE-A47A100F7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F2870-37A7-D845-912B-447854054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391DDA-73E8-8FD4-197B-C52B22DCF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ECCE-3726-41B6-AB5B-774C7D5C5D1C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8C33E-C2A9-1449-48CF-51B4726B9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95DE7-FFA7-8C95-F17E-D524494F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DB91-9E0A-49CC-A4F6-D0DB3643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940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F959-617D-E1CC-DA5E-9F66EF6BB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28493A-D19B-00F2-AD09-7852339DB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098028-BBC4-495D-15A9-123230A0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8F85D-CC07-A8A0-CDD8-A34D17E8B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ECCE-3726-41B6-AB5B-774C7D5C5D1C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736784-6AEE-6C10-ADF7-A8F846AD9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A785B-B29E-E7C8-C3E0-5074A729E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DB91-9E0A-49CC-A4F6-D0DB3643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226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D0558-345B-E56F-442F-5CE0A848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50A21-4E08-64FA-DD16-C5516E3B0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63A16-E42D-15CC-CE59-10974713A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ECCE-3726-41B6-AB5B-774C7D5C5D1C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392B0-7AAC-F4EC-8E3C-D824EC6D0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C2C3A-35D3-6BA6-185F-F5149BE5C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DB91-9E0A-49CC-A4F6-D0DB3643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218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41482C-7496-2AD7-3F2F-2C35095A8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BB4ED-D9D4-B035-3AE9-D367BF09A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607FA-0090-0FC7-243B-61FF7147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ECCE-3726-41B6-AB5B-774C7D5C5D1C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FB82E-8EBD-3634-C828-98E706C96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E98F6-A4F2-4125-6E73-9EEC0F821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DB91-9E0A-49CC-A4F6-D0DB3643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0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CD4E-C0D2-04D6-4E08-4C8E7A35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A8937-5D50-600B-1D4F-889A4AFBF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A4765-C1E2-254E-82B9-6112EE61B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6635B8-CFE0-3A8F-58F5-4BEEB55B3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AFAA19-ED3B-A5CC-0507-FCE85B07B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5CAEC-D661-4EFF-6575-9109B52E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1CC6-F948-427D-A6DC-10A21804E42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A4E215-B639-3818-21BE-F727BB4DB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8F2960-DFBC-5DEB-0347-6F366C104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B6D-A838-4118-AF73-0AAD231A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6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4D77A-1067-CEBC-37A1-FA8D9F201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4A2AF7-F9A5-29D2-3D66-9AC00F7D5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1CC6-F948-427D-A6DC-10A21804E42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8BAF34-AD42-95F3-C6BD-5A046F45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05CC0-D651-4138-5BDA-02CB81ED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B6D-A838-4118-AF73-0AAD231A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AEA32B-D9E3-9799-8442-D6DA297A4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1CC6-F948-427D-A6DC-10A21804E42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A016E9-2A51-BDF2-8D55-3BCF9FCA1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D0028-A9A1-FA62-9595-8C60B1F44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B6D-A838-4118-AF73-0AAD231A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0E3EE-DE4E-43A1-5244-22ED23CB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4CB9A-81D8-FF5F-6D6E-3FC41414A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5CDB1-2990-B3E9-EDA3-AEB5B7786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71D01-C72C-FDAA-63A2-4ED1AD37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1CC6-F948-427D-A6DC-10A21804E42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AB0328-8D1F-489B-FD9F-2E73141A1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2D226-0A77-F0AB-8B71-CADADD074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B6D-A838-4118-AF73-0AAD231A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5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11EFF-1D0B-1DCD-5041-586A302DB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3F4534-0F7E-739D-DA71-D9144B452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AE47D-6793-24D9-0693-718B1B617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EEAE8-3643-D348-B006-C2A948EF8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21CC6-F948-427D-A6DC-10A21804E42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5C537-0ABB-ECC0-A114-33AD4E7D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900FA-82FE-24D1-D4F7-423F6D2F7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C1B6D-A838-4118-AF73-0AAD231A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E9158F-7F2A-F38D-F137-DA3A1DB0D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90CBB-B977-4F2E-433F-314C43425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BCDD9-937B-D223-9FA5-A3CF932E3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21CC6-F948-427D-A6DC-10A21804E425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56D42-9C16-C1B0-80AF-A3B46FA79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8E017-C853-3B5E-5B0B-5D9E8BF4F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C1B6D-A838-4118-AF73-0AAD231A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8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2"/>
          <p:cNvSpPr txBox="1">
            <a:spLocks noGrp="1"/>
          </p:cNvSpPr>
          <p:nvPr>
            <p:ph type="title"/>
          </p:nvPr>
        </p:nvSpPr>
        <p:spPr>
          <a:xfrm>
            <a:off x="334963" y="1"/>
            <a:ext cx="11522075" cy="87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49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A49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" name="Google Shape;11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2660" y="6277726"/>
            <a:ext cx="1086369" cy="5236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12;p42"/>
          <p:cNvCxnSpPr/>
          <p:nvPr/>
        </p:nvCxnSpPr>
        <p:spPr>
          <a:xfrm>
            <a:off x="334963" y="916553"/>
            <a:ext cx="11522075" cy="0"/>
          </a:xfrm>
          <a:prstGeom prst="straightConnector1">
            <a:avLst/>
          </a:prstGeom>
          <a:noFill/>
          <a:ln w="12700" cap="flat" cmpd="sng">
            <a:solidFill>
              <a:srgbClr val="00A49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Google Shape;13;p42"/>
          <p:cNvSpPr/>
          <p:nvPr/>
        </p:nvSpPr>
        <p:spPr>
          <a:xfrm>
            <a:off x="11669486" y="6447198"/>
            <a:ext cx="187552" cy="184666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48">
          <p15:clr>
            <a:srgbClr val="F26B43"/>
          </p15:clr>
        </p15:guide>
        <p15:guide id="2" orient="horz" pos="600">
          <p15:clr>
            <a:srgbClr val="F26B43"/>
          </p15:clr>
        </p15:guide>
        <p15:guide id="3" orient="horz" pos="3931">
          <p15:clr>
            <a:srgbClr val="F26B43"/>
          </p15:clr>
        </p15:guide>
        <p15:guide id="4" pos="211">
          <p15:clr>
            <a:srgbClr val="F26B43"/>
          </p15:clr>
        </p15:guide>
        <p15:guide id="5" pos="746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F8AD33-926F-4B42-9418-36DFA82CF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EABD1-B599-E640-A5BC-85ED9E398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1478D-5AD1-0D42-BF98-B5F0B230D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</a:defRPr>
            </a:lvl1pPr>
          </a:lstStyle>
          <a:p>
            <a:fld id="{D9904ED6-48CA-1048-8D22-120116D3ED95}" type="datetime1">
              <a:rPr lang="en-US" smtClean="0"/>
              <a:t>9/22/2023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B538E-D599-9546-B6C9-29BD917BA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</a:defRPr>
            </a:lvl1pPr>
          </a:lstStyle>
          <a:p>
            <a:r>
              <a:rPr lang="en-US"/>
              <a:t>WESTERN WASHINGTON UNIVERSITY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21EAE-B255-4343-A52E-927E9F9C8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</a:defRPr>
            </a:lvl1pPr>
          </a:lstStyle>
          <a:p>
            <a:fld id="{E8EF12A2-F582-F847-BCC6-22051BF334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0342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AA2CE5C-2842-49CE-A0EB-293266168C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Employment Security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A398D6D-D9AA-4681-B6AB-89DF810FE40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9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6" r:id="rId9"/>
    <p:sldLayoutId id="2147483707" r:id="rId10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97F051-B91A-8CC6-778B-97E06A412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C2416-EFC5-4AD6-647B-CA6FFBB09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9206C-B707-B6B7-44B6-C0D28FE48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AECCE-3726-41B6-AB5B-774C7D5C5D1C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57438-5496-DDA0-01E5-FED828AB7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9529A-A4DD-9210-5C74-EF86A114E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9DB91-9E0A-49CC-A4F6-D0DB3643E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9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f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Brittney.Maruska@Skagit.edu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Brittney.Maruska@skagit.ed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://www.skagit.edu/customizedtraining" TargetMode="External"/><Relationship Id="rId4" Type="http://schemas.openxmlformats.org/officeDocument/2006/relationships/hyperlink" Target="http://www.skagit.edu/cce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ght bulb with a brain inside&#10;&#10;Description automatically generated">
            <a:extLst>
              <a:ext uri="{FF2B5EF4-FFF2-40B4-BE49-F238E27FC236}">
                <a16:creationId xmlns:a16="http://schemas.microsoft.com/office/drawing/2014/main" id="{967360BE-7CE6-CA63-4940-53630AF66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60" y="0"/>
            <a:ext cx="1001167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135228-F6AB-BFAC-24F0-54490A48BAE1}"/>
              </a:ext>
            </a:extLst>
          </p:cNvPr>
          <p:cNvSpPr/>
          <p:nvPr/>
        </p:nvSpPr>
        <p:spPr>
          <a:xfrm>
            <a:off x="0" y="0"/>
            <a:ext cx="1090160" cy="6858000"/>
          </a:xfrm>
          <a:prstGeom prst="rect">
            <a:avLst/>
          </a:prstGeom>
          <a:gradFill flip="none" rotWithShape="1">
            <a:gsLst>
              <a:gs pos="0">
                <a:srgbClr val="F5F018">
                  <a:tint val="66000"/>
                  <a:satMod val="160000"/>
                </a:srgbClr>
              </a:gs>
              <a:gs pos="50000">
                <a:srgbClr val="F5F018">
                  <a:tint val="44500"/>
                  <a:satMod val="160000"/>
                </a:srgbClr>
              </a:gs>
              <a:gs pos="100000">
                <a:srgbClr val="F5F018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83DA8D-D27D-9191-FE11-D1E820DA684A}"/>
              </a:ext>
            </a:extLst>
          </p:cNvPr>
          <p:cNvSpPr/>
          <p:nvPr/>
        </p:nvSpPr>
        <p:spPr>
          <a:xfrm>
            <a:off x="11101840" y="0"/>
            <a:ext cx="1090160" cy="6858000"/>
          </a:xfrm>
          <a:prstGeom prst="rect">
            <a:avLst/>
          </a:prstGeom>
          <a:gradFill flip="none" rotWithShape="1">
            <a:gsLst>
              <a:gs pos="0">
                <a:srgbClr val="F5F018">
                  <a:tint val="66000"/>
                  <a:satMod val="160000"/>
                </a:srgbClr>
              </a:gs>
              <a:gs pos="50000">
                <a:srgbClr val="F5F018">
                  <a:tint val="44500"/>
                  <a:satMod val="160000"/>
                </a:srgbClr>
              </a:gs>
              <a:gs pos="100000">
                <a:srgbClr val="F5F018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F6DCD-BB2D-B8B7-329C-8950611AB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Unemployment varies by location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A60A45-7CA2-4E2C-ED8B-ABAB882FC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D78EFC-6374-4F1C-A9A5-9D78F0B26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654" y="1737360"/>
            <a:ext cx="6045652" cy="441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864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E72D-D12A-9D0E-59D7-BA1B16C2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force participation rates vary by population characteristics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E8D6CB-88F7-7357-18CA-082D2F281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886" y="1846263"/>
            <a:ext cx="9906553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46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DAEB5-39D4-8A52-C8EA-0CF88023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Unemployment rates also vary by population characteristics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7B2D6F-EB1B-B770-0829-EF0DB62BF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8940" y="1846263"/>
            <a:ext cx="9974445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8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B13A1-4AF8-6FC2-D2B5-29BF53E62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Washington JOLTS: </a:t>
            </a:r>
            <a:br>
              <a:rPr lang="en-US" dirty="0"/>
            </a:br>
            <a:r>
              <a:rPr lang="en-US" dirty="0"/>
              <a:t>Hires &amp; Separations (labor turnover)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6B34324-B227-82BF-2DBA-A459B63BD1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6937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B13A1-4AF8-6FC2-D2B5-29BF53E62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Washington JOLTS: </a:t>
            </a:r>
            <a:br>
              <a:rPr lang="en-US" dirty="0"/>
            </a:br>
            <a:r>
              <a:rPr lang="en-US" dirty="0"/>
              <a:t>Voluntary &amp; involuntary separations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6B34324-B227-82BF-2DBA-A459B63BD1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4579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B13A1-4AF8-6FC2-D2B5-29BF53E62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Washington JOLTS: </a:t>
            </a:r>
            <a:br>
              <a:rPr lang="en-US" dirty="0"/>
            </a:br>
            <a:r>
              <a:rPr lang="en-US" dirty="0"/>
              <a:t>Job openings &amp; quit rates are related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6B34324-B227-82BF-2DBA-A459B63BD1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6343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B13A1-4AF8-6FC2-D2B5-29BF53E62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Unemployed persons per job opening: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50693A9-AD56-C1EE-E5BE-9C8BC148031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7161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9F785-8B38-C7D8-188E-4407458D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Industries were impacted differently: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FFD2048-9E99-2E7B-0AB3-01F424058C9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2075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9F785-8B38-C7D8-188E-4407458D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sectors have yet to recover: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FFD2048-9E99-2E7B-0AB3-01F424058C9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5260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9F785-8B38-C7D8-188E-4407458D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sectors bounced back quickly: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FFD2048-9E99-2E7B-0AB3-01F424058C9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4051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499984FF-9BC5-45B3-B97A-87ECD3FC5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94" y="526597"/>
            <a:ext cx="2473414" cy="1921039"/>
          </a:xfrm>
          <a:prstGeom prst="rect">
            <a:avLst/>
          </a:prstGeom>
        </p:spPr>
      </p:pic>
      <p:pic>
        <p:nvPicPr>
          <p:cNvPr id="7" name="Picture 6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565D15BB-BD33-DA3A-5498-74FEAC927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76" y="4531806"/>
            <a:ext cx="3696542" cy="1594213"/>
          </a:xfrm>
          <a:prstGeom prst="rect">
            <a:avLst/>
          </a:prstGeom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3147B22D-BDFD-1080-C850-54B7CA253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89" y="3057896"/>
            <a:ext cx="3418310" cy="965246"/>
          </a:xfrm>
          <a:prstGeom prst="rect">
            <a:avLst/>
          </a:prstGeom>
        </p:spPr>
      </p:pic>
      <p:pic>
        <p:nvPicPr>
          <p:cNvPr id="13" name="Picture 12" descr="A green and black sign&#10;&#10;Description automatically generated with medium confidence">
            <a:extLst>
              <a:ext uri="{FF2B5EF4-FFF2-40B4-BE49-F238E27FC236}">
                <a16:creationId xmlns:a16="http://schemas.microsoft.com/office/drawing/2014/main" id="{40334AE5-F7B4-8AA2-457E-BB94456F0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476" y="2947636"/>
            <a:ext cx="2866866" cy="1391830"/>
          </a:xfrm>
          <a:prstGeom prst="rect">
            <a:avLst/>
          </a:prstGeom>
        </p:spPr>
      </p:pic>
      <p:pic>
        <p:nvPicPr>
          <p:cNvPr id="15" name="Picture 14" descr="A red letters on a black background&#10;&#10;Description automatically generated">
            <a:extLst>
              <a:ext uri="{FF2B5EF4-FFF2-40B4-BE49-F238E27FC236}">
                <a16:creationId xmlns:a16="http://schemas.microsoft.com/office/drawing/2014/main" id="{8DB2C390-3450-5932-56D5-A381B14F4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17" y="4778082"/>
            <a:ext cx="2287473" cy="110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2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CCD8-61F5-D8CE-E1BD-CE4E548DE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Pandemic job losses and recovery varied by location as well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30E61B0-A9AF-12AE-3D38-DCFAF5A0CA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7573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A2817-1C67-9AB4-5C83-93D107118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Skagit County is similar to the state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45867B8-BE96-2806-D7D9-5E318835DB1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9775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95AE1-5D6D-E529-2F95-17DAEC2B9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659D3-D9AE-C573-5610-E7CCEC253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Questions now or later?</a:t>
            </a:r>
          </a:p>
          <a:p>
            <a:pPr algn="ctr"/>
            <a:r>
              <a:rPr lang="en-US" sz="3200" dirty="0"/>
              <a:t>Anneliese.Vance-Sherman@esd.wa.gov</a:t>
            </a:r>
          </a:p>
        </p:txBody>
      </p:sp>
    </p:spTree>
    <p:extLst>
      <p:ext uri="{BB962C8B-B14F-4D97-AF65-F5344CB8AC3E}">
        <p14:creationId xmlns:p14="http://schemas.microsoft.com/office/powerpoint/2010/main" val="2295281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7FE0-A0F4-8382-3ED6-9B1D4905D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628747"/>
          </a:xfrm>
        </p:spPr>
        <p:txBody>
          <a:bodyPr/>
          <a:lstStyle/>
          <a:p>
            <a:br>
              <a:rPr lang="en-US" dirty="0"/>
            </a:br>
            <a:r>
              <a:rPr lang="en-US" b="1" dirty="0">
                <a:latin typeface="+mn-lt"/>
              </a:rPr>
              <a:t>Internships in Action</a:t>
            </a:r>
            <a:br>
              <a:rPr lang="en-US" dirty="0"/>
            </a:br>
            <a:r>
              <a:rPr lang="en-US" sz="4000" dirty="0"/>
              <a:t>Lynette Brower, Director </a:t>
            </a: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34AC3D98-CBE5-BAC2-0156-2F4525C7B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508" y="1122363"/>
            <a:ext cx="4824984" cy="136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17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 txBox="1"/>
          <p:nvPr/>
        </p:nvSpPr>
        <p:spPr>
          <a:xfrm>
            <a:off x="557561" y="3326780"/>
            <a:ext cx="3288207" cy="1753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/>
          <p:nvPr/>
        </p:nvSpPr>
        <p:spPr>
          <a:xfrm>
            <a:off x="724829" y="5315414"/>
            <a:ext cx="3568390" cy="780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 txBox="1"/>
          <p:nvPr/>
        </p:nvSpPr>
        <p:spPr>
          <a:xfrm>
            <a:off x="452351" y="997648"/>
            <a:ext cx="11182087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0" i="0" u="none" strike="noStrike" cap="none">
                <a:solidFill>
                  <a:srgbClr val="00A49A"/>
                </a:solidFill>
                <a:latin typeface="Arial"/>
                <a:ea typeface="Arial"/>
                <a:cs typeface="Arial"/>
                <a:sym typeface="Arial"/>
              </a:rPr>
              <a:t>Expanding Your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0" i="0" u="none" strike="noStrike" cap="none">
                <a:solidFill>
                  <a:srgbClr val="00A49A"/>
                </a:solidFill>
                <a:latin typeface="Arial"/>
                <a:ea typeface="Arial"/>
                <a:cs typeface="Arial"/>
                <a:sym typeface="Arial"/>
              </a:rPr>
              <a:t>Workforce Pipeline: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0" i="0" u="none" strike="noStrike" cap="none">
                <a:solidFill>
                  <a:srgbClr val="00A49A"/>
                </a:solidFill>
                <a:latin typeface="Arial"/>
                <a:ea typeface="Arial"/>
                <a:cs typeface="Arial"/>
                <a:sym typeface="Arial"/>
              </a:rPr>
              <a:t>Engaging in K-12 Career Pathway Exploration  </a:t>
            </a:r>
            <a:r>
              <a:rPr lang="en-US"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5" descr="A close-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791" y="4419654"/>
            <a:ext cx="5338416" cy="18839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416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613" y="0"/>
            <a:ext cx="110267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6"/>
          <p:cNvSpPr/>
          <p:nvPr/>
        </p:nvSpPr>
        <p:spPr>
          <a:xfrm>
            <a:off x="4090826" y="2928834"/>
            <a:ext cx="4315146" cy="1633591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0077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334963" y="1"/>
            <a:ext cx="11522075" cy="87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49A"/>
              </a:buClr>
              <a:buSzPts val="1800"/>
              <a:buNone/>
            </a:pPr>
            <a:r>
              <a:rPr lang="en-US" sz="3200"/>
              <a:t>Career Connect NW</a:t>
            </a:r>
            <a:endParaRPr sz="3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49A"/>
              </a:buClr>
              <a:buSzPts val="1800"/>
              <a:buNone/>
            </a:pPr>
            <a:r>
              <a:rPr lang="en-US" sz="3200"/>
              <a:t>Network </a:t>
            </a:r>
            <a:endParaRPr/>
          </a:p>
        </p:txBody>
      </p:sp>
      <p:sp>
        <p:nvSpPr>
          <p:cNvPr id="56" name="Google Shape;56;p6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6" descr="A close-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7447" y="3025386"/>
            <a:ext cx="4081905" cy="14404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5189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334963" y="1"/>
            <a:ext cx="11522075" cy="87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200"/>
              <a:t>Career Connect NW </a:t>
            </a:r>
            <a:endParaRPr sz="3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3200"/>
              <a:t>Network </a:t>
            </a:r>
            <a:endParaRPr/>
          </a:p>
        </p:txBody>
      </p:sp>
      <p:pic>
        <p:nvPicPr>
          <p:cNvPr id="63" name="Google Shape;63;p7" descr="A map of the state of washingt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0178" r="26482" b="24357"/>
          <a:stretch/>
        </p:blipFill>
        <p:spPr>
          <a:xfrm>
            <a:off x="5133900" y="1005350"/>
            <a:ext cx="5473757" cy="380035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7"/>
          <p:cNvSpPr txBox="1"/>
          <p:nvPr/>
        </p:nvSpPr>
        <p:spPr>
          <a:xfrm>
            <a:off x="340150" y="1437000"/>
            <a:ext cx="4698000" cy="51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Hosted at the Northwest Educational Service District 189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Serves 5 counties: Skagit, San Juan, Island, Snohomish, and Whatcom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 school districts, including 440+ schools and 165k+ students </a:t>
            </a:r>
            <a:endParaRPr/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○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Also work with community and youth organizations​</a:t>
            </a:r>
            <a:endParaRPr sz="2000"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/>
          </a:p>
        </p:txBody>
      </p:sp>
      <p:sp>
        <p:nvSpPr>
          <p:cNvPr id="65" name="Google Shape;65;p7"/>
          <p:cNvSpPr txBox="1"/>
          <p:nvPr/>
        </p:nvSpPr>
        <p:spPr>
          <a:xfrm>
            <a:off x="334975" y="4729500"/>
            <a:ext cx="10900800" cy="17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</a:rPr>
              <a:t>Top four key industries in our region include the following:</a:t>
            </a:r>
            <a:endParaRPr sz="1800">
              <a:solidFill>
                <a:schemeClr val="dk1"/>
              </a:solidFill>
            </a:endParaRPr>
          </a:p>
          <a:p>
            <a:pPr marL="0" lvl="0" indent="457200" algn="l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</a:rPr>
              <a:t>Healthcare		Advanced Manufacturing		Construction			Information Technology</a:t>
            </a:r>
            <a:endParaRPr sz="1800" i="1">
              <a:solidFill>
                <a:schemeClr val="dk1"/>
              </a:solidFill>
            </a:endParaRPr>
          </a:p>
          <a:p>
            <a:pPr marL="914400" lvl="1" indent="-3429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&gt;"/>
            </a:pPr>
            <a:r>
              <a:rPr lang="en-US" sz="1800" i="1">
                <a:solidFill>
                  <a:schemeClr val="dk1"/>
                </a:solidFill>
              </a:rPr>
              <a:t>Additional focus includes marine trades, education, sustainability, and transportation</a:t>
            </a:r>
            <a:endParaRPr sz="18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015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>
            <a:spLocks noGrp="1"/>
          </p:cNvSpPr>
          <p:nvPr>
            <p:ph type="title"/>
          </p:nvPr>
        </p:nvSpPr>
        <p:spPr>
          <a:xfrm>
            <a:off x="334963" y="1"/>
            <a:ext cx="11522075" cy="87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49A"/>
              </a:buClr>
              <a:buSzPts val="1800"/>
              <a:buNone/>
            </a:pPr>
            <a:r>
              <a:rPr lang="en-US" sz="3200"/>
              <a:t>Ways to Get Involved</a:t>
            </a:r>
            <a:r>
              <a:rPr lang="en-US"/>
              <a:t> </a:t>
            </a:r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body" idx="1"/>
          </p:nvPr>
        </p:nvSpPr>
        <p:spPr>
          <a:xfrm>
            <a:off x="263077" y="1288243"/>
            <a:ext cx="9635181" cy="529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400" b="0" i="0">
              <a:solidFill>
                <a:schemeClr val="dk1"/>
              </a:solidFill>
            </a:endParaRPr>
          </a:p>
          <a:p>
            <a: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Noto Sans Symbols"/>
              <a:buNone/>
            </a:pPr>
            <a:endParaRPr sz="800" baseline="30000">
              <a:solidFill>
                <a:schemeClr val="dk1"/>
              </a:solidFill>
            </a:endParaRPr>
          </a:p>
        </p:txBody>
      </p:sp>
      <p:sp>
        <p:nvSpPr>
          <p:cNvPr id="73" name="Google Shape;73;p4"/>
          <p:cNvSpPr txBox="1"/>
          <p:nvPr/>
        </p:nvSpPr>
        <p:spPr>
          <a:xfrm>
            <a:off x="1091463" y="1431970"/>
            <a:ext cx="8669866" cy="4563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4"/>
          <p:cNvSpPr txBox="1"/>
          <p:nvPr/>
        </p:nvSpPr>
        <p:spPr>
          <a:xfrm>
            <a:off x="550333" y="867833"/>
            <a:ext cx="103632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to Get Involved 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few examples</a:t>
            </a:r>
            <a:r>
              <a:rPr lang="en-US" sz="4800">
                <a:solidFill>
                  <a:schemeClr val="lt1"/>
                </a:solidFill>
              </a:rPr>
              <a:t>…</a:t>
            </a:r>
            <a:endParaRPr sz="4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03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 txBox="1">
            <a:spLocks noGrp="1"/>
          </p:cNvSpPr>
          <p:nvPr>
            <p:ph type="title"/>
          </p:nvPr>
        </p:nvSpPr>
        <p:spPr>
          <a:xfrm>
            <a:off x="334963" y="1"/>
            <a:ext cx="11522075" cy="87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49A"/>
              </a:buClr>
              <a:buSzPts val="1800"/>
              <a:buNone/>
            </a:pPr>
            <a:r>
              <a:rPr lang="en-US" sz="3200"/>
              <a:t>Worksite Tours </a:t>
            </a:r>
            <a:r>
              <a:rPr lang="en-US"/>
              <a:t> </a:t>
            </a:r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body" idx="1"/>
          </p:nvPr>
        </p:nvSpPr>
        <p:spPr>
          <a:xfrm>
            <a:off x="263077" y="1288243"/>
            <a:ext cx="5698182" cy="529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Dakota Creek Industries </a:t>
            </a:r>
            <a:endParaRPr/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Northwest Carpenters Institute</a:t>
            </a:r>
            <a:endParaRPr/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Sierra Pacific Industries  </a:t>
            </a:r>
            <a:endParaRPr/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Whatcom Community College Healthcare Education Lab 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</p:txBody>
      </p:sp>
      <p:pic>
        <p:nvPicPr>
          <p:cNvPr id="82" name="Google Shape;82;p8" descr="A group of people standing around a large cylind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0748" y="1240735"/>
            <a:ext cx="6365460" cy="4785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375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334963" y="1"/>
            <a:ext cx="11522075" cy="87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49A"/>
              </a:buClr>
              <a:buSzPts val="1800"/>
              <a:buNone/>
            </a:pPr>
            <a:r>
              <a:rPr lang="en-US" sz="3200"/>
              <a:t>Classroom Speakers &amp; </a:t>
            </a:r>
            <a:r>
              <a:rPr lang="en-US" sz="3200">
                <a:solidFill>
                  <a:schemeClr val="accent1"/>
                </a:solidFill>
              </a:rPr>
              <a:t>STEM Like ME!</a:t>
            </a:r>
            <a:r>
              <a:rPr lang="en-US" sz="3200" baseline="30000">
                <a:solidFill>
                  <a:schemeClr val="accent1"/>
                </a:solidFill>
              </a:rPr>
              <a:t>SM</a:t>
            </a:r>
            <a:endParaRPr/>
          </a:p>
        </p:txBody>
      </p:sp>
      <p:pic>
        <p:nvPicPr>
          <p:cNvPr id="89" name="Google Shape;89;p9" descr="A group of people around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890" y="1024221"/>
            <a:ext cx="5073374" cy="5561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9" descr="A group of people standing in a roo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1698" y="1084151"/>
            <a:ext cx="5428125" cy="4071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549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5D2E72-C1F4-3569-F595-CD8F8F476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EDASC Signature Investors</a:t>
            </a:r>
          </a:p>
        </p:txBody>
      </p:sp>
      <p:pic>
        <p:nvPicPr>
          <p:cNvPr id="5" name="Picture 4" descr="A group of logos of different companies&#10;&#10;Description automatically generated">
            <a:extLst>
              <a:ext uri="{FF2B5EF4-FFF2-40B4-BE49-F238E27FC236}">
                <a16:creationId xmlns:a16="http://schemas.microsoft.com/office/drawing/2014/main" id="{94053D10-A564-F186-94F7-43002F859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835" y="467208"/>
            <a:ext cx="550893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"/>
          <p:cNvSpPr txBox="1">
            <a:spLocks noGrp="1"/>
          </p:cNvSpPr>
          <p:nvPr>
            <p:ph type="title"/>
          </p:nvPr>
        </p:nvSpPr>
        <p:spPr>
          <a:xfrm>
            <a:off x="334963" y="1"/>
            <a:ext cx="11522075" cy="87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49A"/>
              </a:buClr>
              <a:buSzPts val="1800"/>
              <a:buNone/>
            </a:pPr>
            <a:r>
              <a:rPr lang="en-US" sz="3200"/>
              <a:t>Large Multi-County Events (Trades, Healthcare, etc.) </a:t>
            </a:r>
            <a:endParaRPr/>
          </a:p>
        </p:txBody>
      </p:sp>
      <p:pic>
        <p:nvPicPr>
          <p:cNvPr id="97" name="Google Shape;97;p11" descr="A group of people sitting in a room playing video gam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3289" y="1258627"/>
            <a:ext cx="7018866" cy="467941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1"/>
          <p:cNvSpPr txBox="1"/>
          <p:nvPr/>
        </p:nvSpPr>
        <p:spPr>
          <a:xfrm>
            <a:off x="2043289" y="5994399"/>
            <a:ext cx="701886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Featured in the Skagit Valley Herald, April 26, 2023 "Local high school students get a hands-on look at apprenticeships" 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6178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"/>
          <p:cNvSpPr txBox="1">
            <a:spLocks noGrp="1"/>
          </p:cNvSpPr>
          <p:nvPr>
            <p:ph type="title"/>
          </p:nvPr>
        </p:nvSpPr>
        <p:spPr>
          <a:xfrm>
            <a:off x="334963" y="1"/>
            <a:ext cx="11522075" cy="87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49A"/>
              </a:buClr>
              <a:buSzPts val="1800"/>
              <a:buNone/>
            </a:pPr>
            <a:r>
              <a:rPr lang="en-US"/>
              <a:t>Business Partner Highlight – Boys &amp; Girls Club of Whatcom County </a:t>
            </a:r>
            <a:br>
              <a:rPr lang="en-US"/>
            </a:br>
            <a:r>
              <a:rPr lang="en-US"/>
              <a:t>Mike Babauta &amp; Workforce Wednesdays </a:t>
            </a:r>
            <a:endParaRPr/>
          </a:p>
        </p:txBody>
      </p:sp>
      <p:pic>
        <p:nvPicPr>
          <p:cNvPr id="104" name="Google Shape;104;p12" descr="A group of people in front of a large boa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9893"/>
          <a:stretch/>
        </p:blipFill>
        <p:spPr>
          <a:xfrm>
            <a:off x="181350" y="1058575"/>
            <a:ext cx="3377449" cy="374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2" descr="A group of people sitting at tables with mannequins in a classroo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5869" t="17952" r="7946"/>
          <a:stretch/>
        </p:blipFill>
        <p:spPr>
          <a:xfrm>
            <a:off x="7194750" y="2760075"/>
            <a:ext cx="4876373" cy="348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2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b="7270"/>
          <a:stretch/>
        </p:blipFill>
        <p:spPr>
          <a:xfrm>
            <a:off x="3741588" y="2447351"/>
            <a:ext cx="3270351" cy="2739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817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>
            <a:off x="263076" y="1"/>
            <a:ext cx="11522075" cy="87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49A"/>
              </a:buClr>
              <a:buSzPts val="1800"/>
              <a:buNone/>
            </a:pPr>
            <a:r>
              <a:rPr lang="en-US" sz="3200"/>
              <a:t>Let's Do This!  </a:t>
            </a:r>
            <a:endParaRPr sz="3200"/>
          </a:p>
        </p:txBody>
      </p:sp>
      <p:sp>
        <p:nvSpPr>
          <p:cNvPr id="113" name="Google Shape;113;p14"/>
          <p:cNvSpPr txBox="1">
            <a:spLocks noGrp="1"/>
          </p:cNvSpPr>
          <p:nvPr>
            <p:ph type="body" idx="1"/>
          </p:nvPr>
        </p:nvSpPr>
        <p:spPr>
          <a:xfrm>
            <a:off x="334975" y="1282500"/>
            <a:ext cx="4383000" cy="54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400"/>
              <a:t>Don’t feel like you must be the “perfect” guest speaker. </a:t>
            </a:r>
            <a:endParaRPr sz="2400">
              <a:solidFill>
                <a:schemeClr val="dk1"/>
              </a:solidFill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400"/>
              <a:t>Remember students and teachers are interested in you and your career.</a:t>
            </a:r>
            <a:endParaRPr/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400"/>
              <a:t>We provide Guest Speaker Onboarding Training (usually 1 hour, can be virtual or in-person)</a:t>
            </a:r>
            <a:endParaRPr/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2400"/>
              <a:t>We provide support while you are in the classroom. 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400">
              <a:solidFill>
                <a:schemeClr val="dk1"/>
              </a:solidFill>
            </a:endParaRPr>
          </a:p>
        </p:txBody>
      </p:sp>
      <p:pic>
        <p:nvPicPr>
          <p:cNvPr id="114" name="Google Shape;114;p14" descr="A picture containing text, galler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9350" y="1089150"/>
            <a:ext cx="3869725" cy="228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 descr="A qr code on a white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23623" y="2662426"/>
            <a:ext cx="2243175" cy="27112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4"/>
          <p:cNvSpPr txBox="1"/>
          <p:nvPr/>
        </p:nvSpPr>
        <p:spPr>
          <a:xfrm>
            <a:off x="4717925" y="5514600"/>
            <a:ext cx="7299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1"/>
                </a:solidFill>
              </a:rPr>
              <a:t>(QR to our webpage to enter your contact info)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41258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EF7C28-F15B-D3F8-0BB0-B1CF04CDC9E7}"/>
              </a:ext>
            </a:extLst>
          </p:cNvPr>
          <p:cNvSpPr txBox="1"/>
          <p:nvPr/>
        </p:nvSpPr>
        <p:spPr>
          <a:xfrm>
            <a:off x="0" y="2179178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We’ll be back soon!</a:t>
            </a:r>
          </a:p>
          <a:p>
            <a:pPr algn="ctr"/>
            <a:endParaRPr lang="en-US" dirty="0"/>
          </a:p>
          <a:p>
            <a:pPr algn="ctr"/>
            <a:r>
              <a:rPr lang="en-US" sz="4800" dirty="0"/>
              <a:t>10-minute break</a:t>
            </a:r>
          </a:p>
        </p:txBody>
      </p:sp>
    </p:spTree>
    <p:extLst>
      <p:ext uri="{BB962C8B-B14F-4D97-AF65-F5344CB8AC3E}">
        <p14:creationId xmlns:p14="http://schemas.microsoft.com/office/powerpoint/2010/main" val="33055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6C54B2-6C3F-4BCD-9108-D31F31B0A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24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B3F7768-1324-477D-9F94-08035B144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1122"/>
            <a:ext cx="9144000" cy="2387600"/>
          </a:xfrm>
        </p:spPr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Customized Training &amp; Internships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E4390AAA-4969-4395-AF1B-DE0FFA1466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880" y="4782403"/>
            <a:ext cx="11318240" cy="165576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Montserrat" panose="00000500000000000000" pitchFamily="2" charset="0"/>
              </a:rPr>
              <a:t>Brittney Maruska (she/her) </a:t>
            </a:r>
          </a:p>
          <a:p>
            <a:r>
              <a:rPr lang="en-US" dirty="0">
                <a:latin typeface="Montserrat" panose="00000500000000000000" pitchFamily="2" charset="0"/>
              </a:rPr>
              <a:t>Director of Business &amp; Community Education</a:t>
            </a:r>
          </a:p>
          <a:p>
            <a:r>
              <a:rPr lang="en-US" dirty="0">
                <a:latin typeface="Montserrat" panose="00000500000000000000" pitchFamily="2" charset="0"/>
              </a:rPr>
              <a:t>Skagit Valley College</a:t>
            </a:r>
          </a:p>
          <a:p>
            <a:r>
              <a:rPr lang="en-US" dirty="0">
                <a:latin typeface="Montserrat" panose="00000500000000000000" pitchFamily="2" charset="0"/>
                <a:hlinkClick r:id="rId4"/>
              </a:rPr>
              <a:t>brittney.maruska@skagit.edu</a:t>
            </a:r>
            <a:r>
              <a:rPr lang="en-US" dirty="0">
                <a:latin typeface="Montserrat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741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A32E8-1327-4A7F-847A-DA1F24F96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" y="1761764"/>
            <a:ext cx="10515600" cy="842891"/>
          </a:xfrm>
        </p:spPr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Internships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A7C21-5087-453E-B783-BAF728D0E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240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1243E0-E2F7-4C71-87ED-ADA54B9DF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520" y="883920"/>
            <a:ext cx="8813800" cy="3863975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latin typeface="Montserrat" panose="020B0604020202020204" charset="0"/>
              </a:rPr>
              <a:t>Elevate Your Business with Co-op Ed Interns! </a:t>
            </a:r>
          </a:p>
          <a:p>
            <a:r>
              <a:rPr lang="en-US" sz="2400" dirty="0">
                <a:latin typeface="Montserrat" panose="020B0604020202020204" charset="0"/>
              </a:rPr>
              <a:t>Tap into Student Talent - Bridging Theory &amp; Practice </a:t>
            </a:r>
          </a:p>
          <a:p>
            <a:r>
              <a:rPr lang="en-US" sz="2400" dirty="0">
                <a:latin typeface="Montserrat" panose="020B0604020202020204" charset="0"/>
              </a:rPr>
              <a:t>Support Classroom Study and Career Goals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2DBA0E-DFC4-4B9A-B21C-0ACAE6A526C6}"/>
              </a:ext>
            </a:extLst>
          </p:cNvPr>
          <p:cNvSpPr txBox="1"/>
          <p:nvPr/>
        </p:nvSpPr>
        <p:spPr>
          <a:xfrm>
            <a:off x="669290" y="3680321"/>
            <a:ext cx="461264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Co-op Education Programs: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Automotive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Craft Brewing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Culinary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Diesel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Environmental Conservation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A83E8-CD39-4316-9CA2-1BC4CE0BB680}"/>
              </a:ext>
            </a:extLst>
          </p:cNvPr>
          <p:cNvSpPr txBox="1"/>
          <p:nvPr/>
        </p:nvSpPr>
        <p:spPr>
          <a:xfrm>
            <a:off x="5281930" y="3772148"/>
            <a:ext cx="46126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Fire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Human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Manufacturing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Multimedia Interactive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Marine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Welding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F29D9C-51F0-49FD-9079-FDB408577262}"/>
              </a:ext>
            </a:extLst>
          </p:cNvPr>
          <p:cNvCxnSpPr/>
          <p:nvPr/>
        </p:nvCxnSpPr>
        <p:spPr>
          <a:xfrm>
            <a:off x="1828800" y="3429000"/>
            <a:ext cx="72745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61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A32E8-1327-4A7F-847A-DA1F24F96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1764"/>
            <a:ext cx="10515600" cy="842891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" panose="00000500000000000000" pitchFamily="2" charset="0"/>
              </a:rPr>
              <a:t>Diverse Training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F0C6A-D6F3-422D-A148-FBE1B3497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2419"/>
            <a:ext cx="10515600" cy="33345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600" dirty="0">
                <a:latin typeface="Montserrat" panose="020B0604020202020204" charset="0"/>
              </a:rPr>
              <a:t>Continuing Education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600" dirty="0">
                <a:latin typeface="Montserrat" panose="020B0604020202020204" charset="0"/>
              </a:rPr>
              <a:t>Tailored Customized Training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sz="3600" dirty="0">
                <a:latin typeface="Montserrat" panose="020B0604020202020204" charset="0"/>
              </a:rPr>
              <a:t>Access to Job Skills Program Grants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A7C21-5087-453E-B783-BAF728D0E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A32E8-1327-4A7F-847A-DA1F24F96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1764"/>
            <a:ext cx="10947400" cy="84289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ntserrat" panose="00000500000000000000" pitchFamily="2" charset="0"/>
              </a:rPr>
              <a:t>Comprehensive Professional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F0C6A-D6F3-422D-A148-FBE1B3497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50419"/>
            <a:ext cx="5257800" cy="3334544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Montserrat" panose="020B0604020202020204" charset="0"/>
              </a:rPr>
              <a:t>Management Series</a:t>
            </a:r>
          </a:p>
          <a:p>
            <a:pPr lvl="1"/>
            <a:r>
              <a:rPr lang="en-US" sz="3200" dirty="0">
                <a:latin typeface="Montserrat" panose="020B0604020202020204" charset="0"/>
              </a:rPr>
              <a:t>Diversity &amp; Inclusion</a:t>
            </a:r>
          </a:p>
          <a:p>
            <a:pPr lvl="1"/>
            <a:r>
              <a:rPr lang="en-US" sz="3200" dirty="0">
                <a:latin typeface="Montserrat" panose="020B0604020202020204" charset="0"/>
              </a:rPr>
              <a:t>Conflict Management</a:t>
            </a:r>
          </a:p>
          <a:p>
            <a:r>
              <a:rPr lang="en-US" sz="3200" b="1" dirty="0">
                <a:latin typeface="Montserrat" panose="020B0604020202020204" charset="0"/>
              </a:rPr>
              <a:t>Public Speaking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A7C21-5087-453E-B783-BAF728D0E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24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22FAAD-0E1E-4706-AE90-E2B23C6A97B6}"/>
              </a:ext>
            </a:extLst>
          </p:cNvPr>
          <p:cNvSpPr txBox="1">
            <a:spLocks/>
          </p:cNvSpPr>
          <p:nvPr/>
        </p:nvSpPr>
        <p:spPr>
          <a:xfrm>
            <a:off x="6096000" y="3327718"/>
            <a:ext cx="10515600" cy="3334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Montserrat" panose="020B0604020202020204" charset="0"/>
              </a:rPr>
              <a:t>Microsoft Trainings</a:t>
            </a:r>
          </a:p>
          <a:p>
            <a:pPr lvl="1"/>
            <a:r>
              <a:rPr lang="en-US" sz="2800" dirty="0">
                <a:latin typeface="Montserrat" panose="020B0604020202020204" charset="0"/>
              </a:rPr>
              <a:t>Excel</a:t>
            </a:r>
          </a:p>
          <a:p>
            <a:pPr lvl="1"/>
            <a:r>
              <a:rPr lang="en-US" sz="2800" dirty="0">
                <a:latin typeface="Montserrat" panose="020B0604020202020204" charset="0"/>
              </a:rPr>
              <a:t>Teams</a:t>
            </a:r>
          </a:p>
          <a:p>
            <a:pPr lvl="1"/>
            <a:r>
              <a:rPr lang="en-US" sz="2800" dirty="0">
                <a:latin typeface="Montserrat" panose="020B0604020202020204" charset="0"/>
              </a:rPr>
              <a:t>Task Management</a:t>
            </a:r>
          </a:p>
        </p:txBody>
      </p:sp>
    </p:spTree>
    <p:extLst>
      <p:ext uri="{BB962C8B-B14F-4D97-AF65-F5344CB8AC3E}">
        <p14:creationId xmlns:p14="http://schemas.microsoft.com/office/powerpoint/2010/main" val="280095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A32E8-1327-4A7F-847A-DA1F24F96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1764"/>
            <a:ext cx="10515600" cy="84289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dirty="0">
                <a:latin typeface="Montserrat" panose="00000500000000000000" pitchFamily="2" charset="0"/>
              </a:rPr>
              <a:t>Examples of Customized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F0C6A-D6F3-422D-A148-FBE1B3497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0" y="2842419"/>
            <a:ext cx="11744960" cy="3334544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Clr>
                <a:srgbClr val="C00000"/>
              </a:buClr>
            </a:pPr>
            <a:r>
              <a:rPr lang="en-US" sz="2800" dirty="0">
                <a:latin typeface="Montserrat" panose="00000500000000000000" pitchFamily="2" charset="0"/>
              </a:rPr>
              <a:t>Excel trainings on-site or at SVC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</a:pPr>
            <a:r>
              <a:rPr lang="en-US" sz="2800" dirty="0">
                <a:latin typeface="Montserrat" panose="00000500000000000000" pitchFamily="2" charset="0"/>
              </a:rPr>
              <a:t>Executive leadership &amp; emerging leaders trainings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</a:pPr>
            <a:r>
              <a:rPr lang="en-US" sz="2800" dirty="0">
                <a:latin typeface="Montserrat" panose="00000500000000000000" pitchFamily="2" charset="0"/>
              </a:rPr>
              <a:t>Management &amp; communication for new hires or supervisors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</a:pPr>
            <a:r>
              <a:rPr lang="en-US" sz="2800" dirty="0">
                <a:latin typeface="Montserrat" panose="00000500000000000000" pitchFamily="2" charset="0"/>
              </a:rPr>
              <a:t>Train-the-trainer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</a:pPr>
            <a:endParaRPr lang="en-US" dirty="0">
              <a:latin typeface="Montserrat" panose="00000500000000000000" pitchFamily="2" charset="0"/>
            </a:endParaRPr>
          </a:p>
          <a:p>
            <a:pPr marL="457200" lvl="1" indent="0">
              <a:lnSpc>
                <a:spcPct val="150000"/>
              </a:lnSpc>
              <a:buClr>
                <a:srgbClr val="C00000"/>
              </a:buClr>
              <a:buNone/>
            </a:pPr>
            <a:endParaRPr lang="en-US" dirty="0"/>
          </a:p>
          <a:p>
            <a:pPr marL="457200" lvl="1" indent="0">
              <a:lnSpc>
                <a:spcPct val="150000"/>
              </a:lnSpc>
              <a:buClr>
                <a:srgbClr val="C00000"/>
              </a:buClr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A7C21-5087-453E-B783-BAF728D0E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5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A32E8-1327-4A7F-847A-DA1F24F96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1764"/>
            <a:ext cx="10515600" cy="842891"/>
          </a:xfrm>
        </p:spPr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Job Skills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F0C6A-D6F3-422D-A148-FBE1B3497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42419"/>
            <a:ext cx="10515600" cy="33345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dirty="0">
                <a:latin typeface="Montserrat" panose="00000500000000000000" pitchFamily="2" charset="0"/>
              </a:rPr>
              <a:t>Funding for longer-term training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dirty="0">
                <a:latin typeface="Montserrat" panose="00000500000000000000" pitchFamily="2" charset="0"/>
              </a:rPr>
              <a:t>Customized training plan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dirty="0">
                <a:latin typeface="Montserrat" panose="00000500000000000000" pitchFamily="2" charset="0"/>
              </a:rPr>
              <a:t>Dollar for dollar match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A7C21-5087-453E-B783-BAF728D0E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9DA78-33F6-4ECB-A2B0-4D08388393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Industry employment trends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9B02BC-CD61-4CEC-8FA4-BD98AB6336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Anneliese Vance-Sherman, Ph.D.</a:t>
            </a:r>
          </a:p>
          <a:p>
            <a:r>
              <a:rPr lang="en-US" dirty="0"/>
              <a:t>Chief Economist </a:t>
            </a:r>
          </a:p>
          <a:p>
            <a:r>
              <a:rPr lang="en-US" dirty="0"/>
              <a:t>Employment security department</a:t>
            </a:r>
          </a:p>
        </p:txBody>
      </p:sp>
    </p:spTree>
    <p:extLst>
      <p:ext uri="{BB962C8B-B14F-4D97-AF65-F5344CB8AC3E}">
        <p14:creationId xmlns:p14="http://schemas.microsoft.com/office/powerpoint/2010/main" val="1974441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F0C6A-D6F3-422D-A148-FBE1B3497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9106"/>
            <a:ext cx="10515600" cy="39178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Montserrat" panose="00000500000000000000" pitchFamily="2" charset="0"/>
              </a:rPr>
              <a:t>Brittney Maruska</a:t>
            </a:r>
          </a:p>
          <a:p>
            <a:pPr marL="0" indent="0" algn="ctr">
              <a:buNone/>
            </a:pPr>
            <a:r>
              <a:rPr lang="en-US" sz="3200" dirty="0">
                <a:latin typeface="Montserrat" panose="00000500000000000000" pitchFamily="2" charset="0"/>
                <a:hlinkClick r:id="rId3"/>
              </a:rPr>
              <a:t>Brittney.Maruska@skagit.edu</a:t>
            </a:r>
            <a:endParaRPr lang="en-US" sz="3200" dirty="0">
              <a:latin typeface="Montserrat" panose="00000500000000000000" pitchFamily="2" charset="0"/>
            </a:endParaRPr>
          </a:p>
          <a:p>
            <a:pPr marL="0" indent="0" algn="ctr">
              <a:buNone/>
            </a:pPr>
            <a:r>
              <a:rPr lang="en-US" sz="3200" dirty="0">
                <a:latin typeface="Montserrat" panose="00000500000000000000" pitchFamily="2" charset="0"/>
              </a:rPr>
              <a:t>360.416.7750</a:t>
            </a:r>
          </a:p>
          <a:p>
            <a:pPr marL="0" indent="0" algn="ctr">
              <a:buNone/>
            </a:pPr>
            <a:endParaRPr lang="en-US" dirty="0">
              <a:latin typeface="Montserrat" panose="00000500000000000000" pitchFamily="2" charset="0"/>
            </a:endParaRPr>
          </a:p>
          <a:p>
            <a:pPr marL="0" indent="0" algn="ctr">
              <a:buNone/>
            </a:pPr>
            <a:endParaRPr lang="en-US" dirty="0">
              <a:latin typeface="Montserrat" panose="00000500000000000000" pitchFamily="2" charset="0"/>
            </a:endParaRPr>
          </a:p>
          <a:p>
            <a:pPr marL="0" indent="0" algn="ctr">
              <a:buNone/>
            </a:pPr>
            <a:r>
              <a:rPr lang="en-US" dirty="0">
                <a:latin typeface="Montserrat" panose="00000500000000000000" pitchFamily="2" charset="0"/>
                <a:hlinkClick r:id="rId4"/>
              </a:rPr>
              <a:t>www.skagit.edu/cce</a:t>
            </a:r>
            <a:endParaRPr lang="en-US" dirty="0">
              <a:latin typeface="Montserrat" panose="00000500000000000000" pitchFamily="2" charset="0"/>
            </a:endParaRPr>
          </a:p>
          <a:p>
            <a:pPr marL="0" indent="0" algn="ctr">
              <a:buNone/>
            </a:pPr>
            <a:r>
              <a:rPr lang="en-US" dirty="0">
                <a:latin typeface="Montserrat" panose="00000500000000000000" pitchFamily="2" charset="0"/>
                <a:hlinkClick r:id="rId5"/>
              </a:rPr>
              <a:t>www.skagit.edu/customizedtraining</a:t>
            </a:r>
            <a:r>
              <a:rPr lang="en-US" dirty="0">
                <a:latin typeface="Montserrat" panose="00000500000000000000" pitchFamily="2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A7C21-5087-453E-B783-BAF728D0E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3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BDC5-8FED-939B-3910-66E27CDE2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894301"/>
            <a:ext cx="11617234" cy="2212612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Connecting &amp; Collaborating </a:t>
            </a:r>
            <a:br>
              <a:rPr lang="en-US" dirty="0"/>
            </a:br>
            <a:br>
              <a:rPr lang="en-US" sz="900" dirty="0"/>
            </a:br>
            <a:r>
              <a:rPr lang="en-US" sz="4000" dirty="0"/>
              <a:t>Western Washington University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523417-9590-1CEF-ED43-7FCE9FF2DD6B}"/>
              </a:ext>
            </a:extLst>
          </p:cNvPr>
          <p:cNvCxnSpPr>
            <a:cxnSpLocks/>
          </p:cNvCxnSpPr>
          <p:nvPr/>
        </p:nvCxnSpPr>
        <p:spPr>
          <a:xfrm>
            <a:off x="3781697" y="2960331"/>
            <a:ext cx="4580709" cy="0"/>
          </a:xfrm>
          <a:prstGeom prst="line">
            <a:avLst/>
          </a:prstGeom>
          <a:ln w="76200">
            <a:solidFill>
              <a:srgbClr val="63C2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676B5635-48AC-7525-7279-7C8F32CB034F}"/>
              </a:ext>
            </a:extLst>
          </p:cNvPr>
          <p:cNvSpPr txBox="1">
            <a:spLocks/>
          </p:cNvSpPr>
          <p:nvPr/>
        </p:nvSpPr>
        <p:spPr>
          <a:xfrm>
            <a:off x="287383" y="3536000"/>
            <a:ext cx="11617234" cy="1663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Montserrat Bold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Mindy Pelton</a:t>
            </a:r>
          </a:p>
          <a:p>
            <a:pPr algn="ctr"/>
            <a:endParaRPr lang="en-US" sz="1000" dirty="0"/>
          </a:p>
          <a:p>
            <a:pPr algn="ctr"/>
            <a:r>
              <a:rPr lang="en-US" sz="2000" dirty="0">
                <a:solidFill>
                  <a:srgbClr val="63C2FF"/>
                </a:solidFill>
              </a:rPr>
              <a:t>Director, WWU Career Services Center</a:t>
            </a:r>
          </a:p>
          <a:p>
            <a:pPr algn="ctr"/>
            <a:endParaRPr lang="en-US" sz="1000" dirty="0">
              <a:solidFill>
                <a:srgbClr val="63C2FF"/>
              </a:solidFill>
            </a:endParaRPr>
          </a:p>
        </p:txBody>
      </p:sp>
      <p:pic>
        <p:nvPicPr>
          <p:cNvPr id="15" name="Picture 14" descr="A qr code with blue squares&#10;&#10;Description automatically generated">
            <a:extLst>
              <a:ext uri="{FF2B5EF4-FFF2-40B4-BE49-F238E27FC236}">
                <a16:creationId xmlns:a16="http://schemas.microsoft.com/office/drawing/2014/main" id="{8DBFF82E-55D4-0D11-CF05-19B47ABBA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520" y="5323749"/>
            <a:ext cx="1097280" cy="109728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486517D-0E5A-7CBC-D8FC-528B8760A669}"/>
              </a:ext>
            </a:extLst>
          </p:cNvPr>
          <p:cNvSpPr/>
          <p:nvPr/>
        </p:nvSpPr>
        <p:spPr>
          <a:xfrm>
            <a:off x="3675017" y="5323749"/>
            <a:ext cx="2651760" cy="10972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74289063-CC2F-1B1D-F242-80865BC0C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866" y="5299956"/>
            <a:ext cx="2654631" cy="114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88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523417-9590-1CEF-ED43-7FCE9FF2DD6B}"/>
              </a:ext>
            </a:extLst>
          </p:cNvPr>
          <p:cNvCxnSpPr>
            <a:cxnSpLocks/>
          </p:cNvCxnSpPr>
          <p:nvPr/>
        </p:nvCxnSpPr>
        <p:spPr>
          <a:xfrm flipV="1">
            <a:off x="853440" y="2868228"/>
            <a:ext cx="0" cy="2292813"/>
          </a:xfrm>
          <a:prstGeom prst="line">
            <a:avLst/>
          </a:prstGeom>
          <a:ln w="76200">
            <a:solidFill>
              <a:srgbClr val="63C2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70D4547-1B3A-5CFE-46FC-EAB56CEA97BD}"/>
              </a:ext>
            </a:extLst>
          </p:cNvPr>
          <p:cNvSpPr txBox="1"/>
          <p:nvPr/>
        </p:nvSpPr>
        <p:spPr>
          <a:xfrm>
            <a:off x="1036320" y="2653873"/>
            <a:ext cx="12749349" cy="4111141"/>
          </a:xfrm>
          <a:prstGeom prst="rect">
            <a:avLst/>
          </a:prstGeom>
          <a:noFill/>
        </p:spPr>
        <p:txBody>
          <a:bodyPr wrap="square" numCol="2" spcCol="9144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Montserrat" panose="00000500000000000000" pitchFamily="2" charset="0"/>
              </a:rPr>
              <a:t>Humanities &amp; Social Sciences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Montserrat" panose="00000500000000000000" pitchFamily="2" charset="0"/>
              </a:rPr>
              <a:t>Science &amp; Engineering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63C2FF"/>
                </a:solidFill>
                <a:latin typeface="Montserrat" panose="00000500000000000000" pitchFamily="2" charset="0"/>
              </a:rPr>
              <a:t>Business &amp; Economics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Montserrat" panose="00000500000000000000" pitchFamily="2" charset="0"/>
              </a:rPr>
              <a:t>Fine &amp; Performing Arts</a:t>
            </a:r>
          </a:p>
          <a:p>
            <a:pPr>
              <a:lnSpc>
                <a:spcPct val="150000"/>
              </a:lnSpc>
            </a:pPr>
            <a:endParaRPr lang="en-US" sz="2800" b="1" dirty="0"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800" b="1" dirty="0"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Montserrat" panose="00000500000000000000" pitchFamily="2" charset="0"/>
              </a:rPr>
              <a:t>Environment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Montserrat" panose="00000500000000000000" pitchFamily="2" charset="0"/>
              </a:rPr>
              <a:t>Education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Montserrat" panose="00000500000000000000" pitchFamily="2" charset="0"/>
              </a:rPr>
              <a:t>Fairhaven College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Montserrat" panose="00000500000000000000" pitchFamily="2" charset="0"/>
              </a:rPr>
              <a:t>Graduate School</a:t>
            </a:r>
          </a:p>
        </p:txBody>
      </p:sp>
      <p:pic>
        <p:nvPicPr>
          <p:cNvPr id="10" name="Picture 9" descr="A qr code with blue squares&#10;&#10;Description automatically generated">
            <a:extLst>
              <a:ext uri="{FF2B5EF4-FFF2-40B4-BE49-F238E27FC236}">
                <a16:creationId xmlns:a16="http://schemas.microsoft.com/office/drawing/2014/main" id="{6DE77926-5281-F186-FA52-F8E0C151A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1" y="589996"/>
            <a:ext cx="1689462" cy="168946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70E317-A7C2-5920-DFD6-1574B6011F9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Montserrat Bold" pitchFamily="2" charset="77"/>
                <a:ea typeface="+mj-ea"/>
                <a:cs typeface="+mj-cs"/>
              </a:defRPr>
            </a:lvl1pPr>
          </a:lstStyle>
          <a:p>
            <a:r>
              <a:rPr lang="en-US" dirty="0"/>
              <a:t>Academic Programs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D62526-F287-B8B7-8326-833D05E751C5}"/>
              </a:ext>
            </a:extLst>
          </p:cNvPr>
          <p:cNvCxnSpPr>
            <a:cxnSpLocks/>
          </p:cNvCxnSpPr>
          <p:nvPr/>
        </p:nvCxnSpPr>
        <p:spPr>
          <a:xfrm flipV="1">
            <a:off x="7676606" y="2868228"/>
            <a:ext cx="0" cy="2292813"/>
          </a:xfrm>
          <a:prstGeom prst="line">
            <a:avLst/>
          </a:prstGeom>
          <a:ln w="76200">
            <a:solidFill>
              <a:srgbClr val="63C2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A9A894A-F76A-20B7-69BD-B0A703615533}"/>
              </a:ext>
            </a:extLst>
          </p:cNvPr>
          <p:cNvSpPr txBox="1"/>
          <p:nvPr/>
        </p:nvSpPr>
        <p:spPr>
          <a:xfrm>
            <a:off x="3609586" y="6124226"/>
            <a:ext cx="4972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63C2FF"/>
                </a:solidFill>
                <a:latin typeface="Montserrat" panose="00000500000000000000" pitchFamily="2" charset="0"/>
              </a:rPr>
              <a:t>Mindy.Pelton@wwu.edu</a:t>
            </a:r>
          </a:p>
        </p:txBody>
      </p:sp>
    </p:spTree>
    <p:extLst>
      <p:ext uri="{BB962C8B-B14F-4D97-AF65-F5344CB8AC3E}">
        <p14:creationId xmlns:p14="http://schemas.microsoft.com/office/powerpoint/2010/main" val="1293624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C5D2-4240-0A43-8685-05E9C13BE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9669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latin typeface="Montserrat" pitchFamily="2" charset="77"/>
              </a:rPr>
              <a:t>Getting Involved:</a:t>
            </a:r>
            <a:br>
              <a:rPr lang="en-US" dirty="0">
                <a:latin typeface="Montserrat" pitchFamily="2" charset="77"/>
              </a:rPr>
            </a:br>
            <a:r>
              <a:rPr lang="en-US" sz="4000" dirty="0">
                <a:latin typeface="Montserrat" pitchFamily="2" charset="77"/>
              </a:rPr>
              <a:t>College of Business and Economics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B268C-F382-9E43-938F-688F151AF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96162"/>
            <a:ext cx="9144000" cy="1767815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Fira Sans" panose="020B0503050000020004" pitchFamily="34" charset="0"/>
              </a:rPr>
              <a:t>Morgan Widden</a:t>
            </a:r>
          </a:p>
          <a:p>
            <a:r>
              <a:rPr lang="en-US" sz="2000" i="1" dirty="0">
                <a:latin typeface="Fira Sans" panose="020B0503050000020004" pitchFamily="34" charset="0"/>
              </a:rPr>
              <a:t>Professional and Career Readiness Director</a:t>
            </a:r>
          </a:p>
          <a:p>
            <a:endParaRPr lang="en-US" i="1" dirty="0">
              <a:latin typeface="Fira Sans" panose="020B0503050000020004" pitchFamily="34" charset="0"/>
            </a:endParaRPr>
          </a:p>
          <a:p>
            <a:r>
              <a:rPr lang="en-US" sz="3000" dirty="0">
                <a:latin typeface="Fira Sans" panose="020B0503050000020004" pitchFamily="34" charset="0"/>
              </a:rPr>
              <a:t>widdenm@wwu.edu</a:t>
            </a:r>
          </a:p>
          <a:p>
            <a:endParaRPr lang="en-US" dirty="0">
              <a:latin typeface="Fira Sans" panose="020B05030500000200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EBECA4-EA3F-0241-A731-584A234C7452}"/>
              </a:ext>
            </a:extLst>
          </p:cNvPr>
          <p:cNvCxnSpPr>
            <a:cxnSpLocks/>
          </p:cNvCxnSpPr>
          <p:nvPr/>
        </p:nvCxnSpPr>
        <p:spPr>
          <a:xfrm>
            <a:off x="5116811" y="3241234"/>
            <a:ext cx="1958379" cy="0"/>
          </a:xfrm>
          <a:prstGeom prst="line">
            <a:avLst/>
          </a:prstGeom>
          <a:ln w="76200">
            <a:solidFill>
              <a:srgbClr val="63C2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ue and white rectangular sign&#10;&#10;Description automatically generated">
            <a:extLst>
              <a:ext uri="{FF2B5EF4-FFF2-40B4-BE49-F238E27FC236}">
                <a16:creationId xmlns:a16="http://schemas.microsoft.com/office/drawing/2014/main" id="{28B3E3D1-1FC4-E49B-3326-E1EE15453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00" y="5438184"/>
            <a:ext cx="2524599" cy="85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35139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6B84D-374B-EC42-A0D4-EBAC86EE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159CF-FCE8-1E4B-980C-188244A9D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167184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4000" u="sng" dirty="0">
                <a:latin typeface="Fira Sans" panose="020B0503050000020004" pitchFamily="34" charset="0"/>
              </a:rPr>
              <a:t>Why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Fira Sans" panose="020B0503050000020004" pitchFamily="34" charset="0"/>
              </a:rPr>
              <a:t>Meet and recruit top talent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Fira Sans" panose="020B0503050000020004" pitchFamily="34" charset="0"/>
              </a:rPr>
              <a:t>Market to student job-seekers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Fira Sans" panose="020B0503050000020004" pitchFamily="34" charset="0"/>
              </a:rPr>
              <a:t>Introduce real-word work to academics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6469D-2C73-1445-8650-FD7071D9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10333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3C2FF">
                    <a:lumMod val="40000"/>
                    <a:lumOff val="60000"/>
                  </a:srgbClr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3C2FF">
                    <a:lumMod val="40000"/>
                    <a:lumOff val="6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5CC9AF-6FF7-9509-CCD2-305346C1B2EB}"/>
              </a:ext>
            </a:extLst>
          </p:cNvPr>
          <p:cNvSpPr txBox="1">
            <a:spLocks/>
          </p:cNvSpPr>
          <p:nvPr/>
        </p:nvSpPr>
        <p:spPr>
          <a:xfrm>
            <a:off x="6095999" y="1690688"/>
            <a:ext cx="5167184" cy="4351338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Fira Sans Regular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Fira Sans Regular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Fira Sans Regular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Regular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Fira Sans Regular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002F5E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How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E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Visit Campus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F5E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Tabling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F5E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Class or Club Speaker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F5E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Informational Interview Sessions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E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Mentorship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F5E"/>
                </a:solidFill>
                <a:effectLst/>
                <a:uLnTx/>
                <a:uFillTx/>
                <a:latin typeface="Fira Sans" panose="020B0503050000020004" pitchFamily="34" charset="0"/>
                <a:ea typeface="+mn-ea"/>
                <a:cs typeface="+mn-cs"/>
              </a:rPr>
              <a:t>Other ideas? Let’s chat!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F5E"/>
              </a:solidFill>
              <a:effectLst/>
              <a:uLnTx/>
              <a:uFillTx/>
              <a:latin typeface="Fira Sans" panose="020B05030500000200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blue and white rectangular sign&#10;&#10;Description automatically generated">
            <a:extLst>
              <a:ext uri="{FF2B5EF4-FFF2-40B4-BE49-F238E27FC236}">
                <a16:creationId xmlns:a16="http://schemas.microsoft.com/office/drawing/2014/main" id="{A396814D-5302-ED0B-B181-41E0AF7B5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00" y="5438184"/>
            <a:ext cx="2524599" cy="85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26732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5B61-FF33-8C4E-8BB2-17975E60A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Example Company: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D1954-1CD6-7F45-9C7F-6F2132D6D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90700"/>
            <a:ext cx="4787900" cy="460647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u="sng" dirty="0"/>
              <a:t>A company wanted:</a:t>
            </a:r>
          </a:p>
          <a:p>
            <a:pPr>
              <a:lnSpc>
                <a:spcPct val="110000"/>
              </a:lnSpc>
            </a:pPr>
            <a:r>
              <a:rPr lang="en-US" sz="2400" dirty="0"/>
              <a:t>To hire a student employee for an internship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2B9A0-849F-E847-9486-5965DB1DF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7300" y="1790700"/>
            <a:ext cx="4787900" cy="46064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u="sng" dirty="0"/>
              <a:t>How I helped: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Internal WWU communication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Write and share job descriptions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Organized a campus visit for the company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Helped the company prep to interview students</a:t>
            </a:r>
            <a:endParaRPr lang="en-US" dirty="0"/>
          </a:p>
          <a:p>
            <a:endParaRPr lang="en-US" dirty="0">
              <a:solidFill>
                <a:srgbClr val="002F5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DD7B-F13A-B948-A995-0D58DD616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5798"/>
            <a:ext cx="121920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3C2FF">
                    <a:lumMod val="40000"/>
                    <a:lumOff val="60000"/>
                  </a:srgbClr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63C2FF">
                    <a:lumMod val="40000"/>
                    <a:lumOff val="60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  <p:pic>
        <p:nvPicPr>
          <p:cNvPr id="7" name="Picture 6" descr="A blue and white rectangular sign&#10;&#10;Description automatically generated">
            <a:extLst>
              <a:ext uri="{FF2B5EF4-FFF2-40B4-BE49-F238E27FC236}">
                <a16:creationId xmlns:a16="http://schemas.microsoft.com/office/drawing/2014/main" id="{482FFFF1-F877-DA5F-E12F-B055555C5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00" y="5438184"/>
            <a:ext cx="2524599" cy="85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22022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1EF25D-B1F4-3D17-93F0-A93A1D60A0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widdenm@wwu.edu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D1954-1CD6-7F45-9C7F-6F2132D6D8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u="sng" dirty="0"/>
              <a:t>Morgan Widden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i="1" dirty="0"/>
              <a:t>Professional and Career Readiness Director</a:t>
            </a:r>
            <a:endParaRPr lang="en-US" sz="2400" i="1" dirty="0"/>
          </a:p>
        </p:txBody>
      </p:sp>
      <p:pic>
        <p:nvPicPr>
          <p:cNvPr id="8" name="Picture 7" descr="A blue and white rectangular sign&#10;&#10;Description automatically generated">
            <a:extLst>
              <a:ext uri="{FF2B5EF4-FFF2-40B4-BE49-F238E27FC236}">
                <a16:creationId xmlns:a16="http://schemas.microsoft.com/office/drawing/2014/main" id="{648195E6-A381-541B-1C8A-BD6BE6DC6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00" y="5438184"/>
            <a:ext cx="2524599" cy="85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92820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C5D2-4240-0A43-8685-05E9C13BE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9669"/>
            <a:ext cx="9144000" cy="2387600"/>
          </a:xfrm>
        </p:spPr>
        <p:txBody>
          <a:bodyPr/>
          <a:lstStyle/>
          <a:p>
            <a:r>
              <a:rPr lang="en-US" dirty="0">
                <a:latin typeface="Montserrat" pitchFamily="2" charset="77"/>
              </a:rPr>
              <a:t>COLLABORATION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B268C-F382-9E43-938F-688F151AF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96162"/>
            <a:ext cx="9144000" cy="1338943"/>
          </a:xfrm>
        </p:spPr>
        <p:txBody>
          <a:bodyPr/>
          <a:lstStyle/>
          <a:p>
            <a:r>
              <a:rPr lang="en-US" dirty="0">
                <a:latin typeface="Fira Sans" panose="020B0503050000020004" pitchFamily="34" charset="0"/>
              </a:rPr>
              <a:t>The WWU MBA Program x Corporate Community Partnerships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EBECA4-EA3F-0241-A731-584A234C7452}"/>
              </a:ext>
            </a:extLst>
          </p:cNvPr>
          <p:cNvCxnSpPr>
            <a:cxnSpLocks/>
          </p:cNvCxnSpPr>
          <p:nvPr/>
        </p:nvCxnSpPr>
        <p:spPr>
          <a:xfrm>
            <a:off x="5116811" y="3241234"/>
            <a:ext cx="1958379" cy="0"/>
          </a:xfrm>
          <a:prstGeom prst="line">
            <a:avLst/>
          </a:prstGeom>
          <a:ln w="76200">
            <a:solidFill>
              <a:srgbClr val="63C2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4D935A9D-6585-BF47-A6E6-0E866CBE7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811" y="4448802"/>
            <a:ext cx="1958379" cy="18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25657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6B84D-374B-EC42-A0D4-EBAC86EE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9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WWU MBA Program – 3 Tracks</a:t>
            </a:r>
          </a:p>
        </p:txBody>
      </p:sp>
      <p:pic>
        <p:nvPicPr>
          <p:cNvPr id="6" name="Content Placeholder 5" descr="A screenshot of a calendar&#10;&#10;Description automatically generated">
            <a:extLst>
              <a:ext uri="{FF2B5EF4-FFF2-40B4-BE49-F238E27FC236}">
                <a16:creationId xmlns:a16="http://schemas.microsoft.com/office/drawing/2014/main" id="{4D6A6334-E6DC-90C4-924B-C69A9D5D7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7039" y="1415453"/>
            <a:ext cx="6117919" cy="481374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6469D-2C73-1445-8650-FD7071D9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10333"/>
            <a:ext cx="12191999" cy="365125"/>
          </a:xfrm>
        </p:spPr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  <a:latin typeface="Montserrat" pitchFamily="2" charset="77"/>
              </a:rPr>
              <a:t>WESTERN WASHINGTON UNIVERSITY 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ontserrat SemiBold" pitchFamily="2" charset="77"/>
              </a:rPr>
              <a:t>|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ontserrat" pitchFamily="2" charset="77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Montserrat" pitchFamily="2" charset="77"/>
              </a:rPr>
              <a:t>MAKE WAVES.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9340CCF3-B306-2039-2C8E-E3D1DE5E567F}"/>
              </a:ext>
            </a:extLst>
          </p:cNvPr>
          <p:cNvSpPr/>
          <p:nvPr/>
        </p:nvSpPr>
        <p:spPr>
          <a:xfrm>
            <a:off x="4216999" y="5125665"/>
            <a:ext cx="1237128" cy="1103528"/>
          </a:xfrm>
          <a:prstGeom prst="fram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AACSB Accredited">
            <a:extLst>
              <a:ext uri="{FF2B5EF4-FFF2-40B4-BE49-F238E27FC236}">
                <a16:creationId xmlns:a16="http://schemas.microsoft.com/office/drawing/2014/main" id="{B69C3C62-F294-C06F-E4DE-CF12F5DD1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379" y="4924231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49786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6B84D-374B-EC42-A0D4-EBAC86EE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9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WWU MBA Program – Internships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6469D-2C73-1445-8650-FD7071D9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10333"/>
            <a:ext cx="12191999" cy="365125"/>
          </a:xfrm>
        </p:spPr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  <a:latin typeface="Montserrat" pitchFamily="2" charset="77"/>
              </a:rPr>
              <a:t>WESTERN WASHINGTON UNIVERSITY 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ontserrat SemiBold" pitchFamily="2" charset="77"/>
              </a:rPr>
              <a:t>|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ontserrat" pitchFamily="2" charset="77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Montserrat" pitchFamily="2" charset="77"/>
              </a:rPr>
              <a:t>MAKE WAVES.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6EB295-F97A-BB4F-AD47-A84B9ABED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910"/>
            <a:ext cx="10515600" cy="4351338"/>
          </a:xfrm>
        </p:spPr>
        <p:txBody>
          <a:bodyPr/>
          <a:lstStyle/>
          <a:p>
            <a:r>
              <a:rPr lang="en-US" dirty="0"/>
              <a:t>100 hours of engagement</a:t>
            </a:r>
          </a:p>
          <a:p>
            <a:r>
              <a:rPr lang="en-US" dirty="0"/>
              <a:t>Can occur at any time over enrollment</a:t>
            </a:r>
          </a:p>
          <a:p>
            <a:r>
              <a:rPr lang="en-US" dirty="0"/>
              <a:t>Individual and team options</a:t>
            </a:r>
          </a:p>
          <a:p>
            <a:r>
              <a:rPr lang="en-US" dirty="0"/>
              <a:t>Contact: </a:t>
            </a:r>
          </a:p>
          <a:p>
            <a:pPr marL="457200" lvl="1" indent="0">
              <a:buNone/>
            </a:pPr>
            <a:r>
              <a:rPr lang="en-US" dirty="0" err="1"/>
              <a:t>Carmell</a:t>
            </a:r>
            <a:r>
              <a:rPr lang="en-US" dirty="0"/>
              <a:t> Emory, MBA Career Services</a:t>
            </a:r>
            <a:br>
              <a:rPr lang="en-US" dirty="0"/>
            </a:br>
            <a:r>
              <a:rPr lang="en-US" dirty="0"/>
              <a:t>Email: </a:t>
            </a:r>
            <a:r>
              <a:rPr lang="en-US" dirty="0" err="1"/>
              <a:t>carmell.emory@wwu.edu</a:t>
            </a:r>
            <a:endParaRPr lang="en-US" dirty="0"/>
          </a:p>
        </p:txBody>
      </p:sp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9E1FC15-9171-6405-2BE6-543EEC654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051" y="3429000"/>
            <a:ext cx="2332673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6744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98EA-56B1-4B39-99B1-3AAB2EFB4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recovery was relatively swift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8E3802BE-4444-0002-B76B-1EF3E3FBDF7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53566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6B84D-374B-EC42-A0D4-EBAC86EE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9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WWU MBA Program – Capstone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6469D-2C73-1445-8650-FD7071D9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10333"/>
            <a:ext cx="12191999" cy="365125"/>
          </a:xfrm>
        </p:spPr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  <a:latin typeface="Montserrat" pitchFamily="2" charset="77"/>
              </a:rPr>
              <a:t>WESTERN WASHINGTON UNIVERSITY 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ontserrat SemiBold" pitchFamily="2" charset="77"/>
              </a:rPr>
              <a:t>|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ontserrat" pitchFamily="2" charset="77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Montserrat" pitchFamily="2" charset="77"/>
              </a:rPr>
              <a:t>MAKE WAVES.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6EB295-F97A-BB4F-AD47-A84B9ABED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173" y="1910414"/>
            <a:ext cx="10515600" cy="3312433"/>
          </a:xfrm>
        </p:spPr>
        <p:txBody>
          <a:bodyPr/>
          <a:lstStyle/>
          <a:p>
            <a:r>
              <a:rPr lang="en-US" dirty="0"/>
              <a:t>2 Phase Capstone Experience</a:t>
            </a:r>
          </a:p>
          <a:p>
            <a:r>
              <a:rPr lang="en-US" dirty="0"/>
              <a:t>Phase 1 – </a:t>
            </a:r>
            <a:r>
              <a:rPr lang="en-US" sz="2400" dirty="0"/>
              <a:t>Interdisciplinary Assessment</a:t>
            </a:r>
          </a:p>
          <a:p>
            <a:r>
              <a:rPr lang="en-US" dirty="0"/>
              <a:t>Phase 2 – Applied Consulting</a:t>
            </a:r>
          </a:p>
          <a:p>
            <a:pPr lvl="1"/>
            <a:r>
              <a:rPr lang="en-US" dirty="0"/>
              <a:t>8-10 weeks</a:t>
            </a:r>
          </a:p>
          <a:p>
            <a:pPr lvl="1"/>
            <a:r>
              <a:rPr lang="en-US" dirty="0"/>
              <a:t>4-6 students per team</a:t>
            </a:r>
          </a:p>
          <a:p>
            <a:pPr lvl="1"/>
            <a:r>
              <a:rPr lang="en-US" dirty="0"/>
              <a:t>Bi-Weekly engagement</a:t>
            </a:r>
          </a:p>
          <a:p>
            <a:pPr lvl="1"/>
            <a:r>
              <a:rPr lang="en-US" dirty="0"/>
              <a:t>Material outcomes</a:t>
            </a:r>
          </a:p>
          <a:p>
            <a:pPr lvl="1"/>
            <a:endParaRPr lang="en-US" dirty="0"/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4C38AC26-F6CA-DB58-AD44-5EE8F93AC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380" y="2781816"/>
            <a:ext cx="1777999" cy="571500"/>
          </a:xfrm>
          <a:prstGeom prst="rect">
            <a:avLst/>
          </a:prstGeom>
        </p:spPr>
      </p:pic>
      <p:pic>
        <p:nvPicPr>
          <p:cNvPr id="21" name="Picture 20" descr="A logo on a red background&#10;&#10;Description automatically generated">
            <a:extLst>
              <a:ext uri="{FF2B5EF4-FFF2-40B4-BE49-F238E27FC236}">
                <a16:creationId xmlns:a16="http://schemas.microsoft.com/office/drawing/2014/main" id="{67AC6741-5CAB-32C6-19BF-F029E2713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942" y="2781816"/>
            <a:ext cx="1778000" cy="571500"/>
          </a:xfrm>
          <a:prstGeom prst="rect">
            <a:avLst/>
          </a:prstGeom>
        </p:spPr>
      </p:pic>
      <p:pic>
        <p:nvPicPr>
          <p:cNvPr id="23" name="Picture 22" descr="A blue and white logo&#10;&#10;Description automatically generated">
            <a:extLst>
              <a:ext uri="{FF2B5EF4-FFF2-40B4-BE49-F238E27FC236}">
                <a16:creationId xmlns:a16="http://schemas.microsoft.com/office/drawing/2014/main" id="{7D8CD7ED-E2E1-1939-A00F-D12DEC951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942" y="1740143"/>
            <a:ext cx="1778000" cy="5715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3A1564DB-0EE9-20D6-5DE9-46442D686DCE}"/>
              </a:ext>
            </a:extLst>
          </p:cNvPr>
          <p:cNvGrpSpPr/>
          <p:nvPr/>
        </p:nvGrpSpPr>
        <p:grpSpPr>
          <a:xfrm>
            <a:off x="7434942" y="3777068"/>
            <a:ext cx="4016831" cy="571500"/>
            <a:chOff x="7434942" y="3831498"/>
            <a:chExt cx="4016831" cy="571500"/>
          </a:xfrm>
        </p:grpSpPr>
        <p:pic>
          <p:nvPicPr>
            <p:cNvPr id="25" name="Picture 24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52E53E77-A59C-9E41-3CF8-224FA43A5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34942" y="3831498"/>
              <a:ext cx="1778000" cy="571500"/>
            </a:xfrm>
            <a:prstGeom prst="rect">
              <a:avLst/>
            </a:prstGeom>
          </p:spPr>
        </p:pic>
        <p:pic>
          <p:nvPicPr>
            <p:cNvPr id="27" name="Picture 26" descr="A logo with text on it&#10;&#10;Description automatically generated">
              <a:extLst>
                <a:ext uri="{FF2B5EF4-FFF2-40B4-BE49-F238E27FC236}">
                  <a16:creationId xmlns:a16="http://schemas.microsoft.com/office/drawing/2014/main" id="{096A9C9F-B17F-CE63-F08A-5EB78781A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73773" y="3831498"/>
              <a:ext cx="1778000" cy="571500"/>
            </a:xfrm>
            <a:prstGeom prst="rect">
              <a:avLst/>
            </a:prstGeom>
          </p:spPr>
        </p:pic>
      </p:grpSp>
      <p:pic>
        <p:nvPicPr>
          <p:cNvPr id="30" name="Picture 29" descr="A logo with text on it&#10;&#10;Description automatically generated">
            <a:extLst>
              <a:ext uri="{FF2B5EF4-FFF2-40B4-BE49-F238E27FC236}">
                <a16:creationId xmlns:a16="http://schemas.microsoft.com/office/drawing/2014/main" id="{F92434CB-2868-3998-5948-27A86F91DD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9379" y="1647893"/>
            <a:ext cx="1778000" cy="756000"/>
          </a:xfrm>
          <a:prstGeom prst="rect">
            <a:avLst/>
          </a:prstGeom>
        </p:spPr>
      </p:pic>
      <p:pic>
        <p:nvPicPr>
          <p:cNvPr id="32" name="Picture 31" descr="A close up of a blue sky&#10;&#10;Description automatically generated">
            <a:extLst>
              <a:ext uri="{FF2B5EF4-FFF2-40B4-BE49-F238E27FC236}">
                <a16:creationId xmlns:a16="http://schemas.microsoft.com/office/drawing/2014/main" id="{198924F3-B106-2800-BEA3-C21399F4CE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4942" y="4804229"/>
            <a:ext cx="1778000" cy="421105"/>
          </a:xfrm>
          <a:prstGeom prst="rect">
            <a:avLst/>
          </a:prstGeom>
        </p:spPr>
      </p:pic>
      <p:pic>
        <p:nvPicPr>
          <p:cNvPr id="37" name="Picture 36" descr="A white line on an orange background&#10;&#10;Description automatically generated">
            <a:extLst>
              <a:ext uri="{FF2B5EF4-FFF2-40B4-BE49-F238E27FC236}">
                <a16:creationId xmlns:a16="http://schemas.microsoft.com/office/drawing/2014/main" id="{D3234427-8405-E2F4-F88E-57843251F6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3718" y="4736991"/>
            <a:ext cx="1723661" cy="5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64484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6B84D-374B-EC42-A0D4-EBAC86EE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9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WWU MBA Program – Capstone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6469D-2C73-1445-8650-FD7071D9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10333"/>
            <a:ext cx="12191999" cy="365125"/>
          </a:xfrm>
        </p:spPr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  <a:latin typeface="Montserrat" pitchFamily="2" charset="77"/>
              </a:rPr>
              <a:t>WESTERN WASHINGTON UNIVERSITY 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ontserrat SemiBold" pitchFamily="2" charset="77"/>
              </a:rPr>
              <a:t>|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ontserrat" pitchFamily="2" charset="77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Montserrat" pitchFamily="2" charset="77"/>
              </a:rPr>
              <a:t>MAKE WAVES.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6EB295-F97A-BB4F-AD47-A84B9ABED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91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Project Case: Bow Hill Blueberries, </a:t>
            </a:r>
            <a:r>
              <a:rPr lang="en-US" dirty="0" err="1"/>
              <a:t>Soltes</a:t>
            </a:r>
            <a:r>
              <a:rPr lang="en-US" dirty="0"/>
              <a:t> Family Ownership</a:t>
            </a:r>
          </a:p>
        </p:txBody>
      </p:sp>
      <p:pic>
        <p:nvPicPr>
          <p:cNvPr id="14" name="Picture 13" descr="A logo of a bird head&#10;&#10;Description automatically generated">
            <a:extLst>
              <a:ext uri="{FF2B5EF4-FFF2-40B4-BE49-F238E27FC236}">
                <a16:creationId xmlns:a16="http://schemas.microsoft.com/office/drawing/2014/main" id="{BCD773E3-49B5-ED39-F893-75F1D4A4C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65" y="5281160"/>
            <a:ext cx="2120900" cy="927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3AC8F6-025B-77D8-4024-20BB9043E922}"/>
              </a:ext>
            </a:extLst>
          </p:cNvPr>
          <p:cNvSpPr txBox="1"/>
          <p:nvPr/>
        </p:nvSpPr>
        <p:spPr>
          <a:xfrm>
            <a:off x="1285461" y="2393437"/>
            <a:ext cx="835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Year 1                                               Year 2                                                                            Year 3</a:t>
            </a:r>
          </a:p>
        </p:txBody>
      </p:sp>
      <p:pic>
        <p:nvPicPr>
          <p:cNvPr id="12" name="Picture 11" descr="A group of squares in different colors&#10;&#10;Description automatically generated">
            <a:extLst>
              <a:ext uri="{FF2B5EF4-FFF2-40B4-BE49-F238E27FC236}">
                <a16:creationId xmlns:a16="http://schemas.microsoft.com/office/drawing/2014/main" id="{08FFE7AC-A292-1B2C-0C17-9420F0649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74" y="4788126"/>
            <a:ext cx="787400" cy="768350"/>
          </a:xfrm>
          <a:prstGeom prst="rect">
            <a:avLst/>
          </a:prstGeom>
        </p:spPr>
      </p:pic>
      <p:pic>
        <p:nvPicPr>
          <p:cNvPr id="16" name="Picture 15" descr="A blueberries in a basket&#10;&#10;Description automatically generated">
            <a:extLst>
              <a:ext uri="{FF2B5EF4-FFF2-40B4-BE49-F238E27FC236}">
                <a16:creationId xmlns:a16="http://schemas.microsoft.com/office/drawing/2014/main" id="{39FD28CC-6914-BE9A-6A49-33E09CA24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274" y="2832209"/>
            <a:ext cx="1409700" cy="1409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DD3237F-3D43-1354-5FA1-34C6844E98E1}"/>
              </a:ext>
            </a:extLst>
          </p:cNvPr>
          <p:cNvSpPr txBox="1"/>
          <p:nvPr/>
        </p:nvSpPr>
        <p:spPr>
          <a:xfrm>
            <a:off x="658537" y="4344659"/>
            <a:ext cx="212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Beyond Commodity</a:t>
            </a:r>
          </a:p>
        </p:txBody>
      </p:sp>
      <p:pic>
        <p:nvPicPr>
          <p:cNvPr id="19" name="Picture 18" descr="A group of bottles of blue liquid&#10;&#10;Description automatically generated">
            <a:extLst>
              <a:ext uri="{FF2B5EF4-FFF2-40B4-BE49-F238E27FC236}">
                <a16:creationId xmlns:a16="http://schemas.microsoft.com/office/drawing/2014/main" id="{3B501D71-C30F-DAB9-15D1-D6ADDC58F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2829887"/>
            <a:ext cx="4161970" cy="1471916"/>
          </a:xfrm>
          <a:prstGeom prst="rect">
            <a:avLst/>
          </a:prstGeom>
        </p:spPr>
      </p:pic>
      <p:pic>
        <p:nvPicPr>
          <p:cNvPr id="23" name="Picture 22" descr="A blue and white drawing of a fruit&#10;&#10;Description automatically generated">
            <a:extLst>
              <a:ext uri="{FF2B5EF4-FFF2-40B4-BE49-F238E27FC236}">
                <a16:creationId xmlns:a16="http://schemas.microsoft.com/office/drawing/2014/main" id="{003E5576-4C30-7956-BFB1-E684684F5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1388" y="2873586"/>
            <a:ext cx="1409700" cy="13581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F77AEA9-81BF-6C3D-8FB2-DF115FF2909B}"/>
              </a:ext>
            </a:extLst>
          </p:cNvPr>
          <p:cNvSpPr txBox="1"/>
          <p:nvPr/>
        </p:nvSpPr>
        <p:spPr>
          <a:xfrm>
            <a:off x="3766459" y="4358426"/>
            <a:ext cx="1937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Brand and Product </a:t>
            </a:r>
          </a:p>
          <a:p>
            <a:pPr algn="ctr"/>
            <a:r>
              <a:rPr lang="en-US" dirty="0"/>
              <a:t>Development</a:t>
            </a:r>
          </a:p>
        </p:txBody>
      </p:sp>
      <p:pic>
        <p:nvPicPr>
          <p:cNvPr id="30" name="Picture 29" descr="A logo of a farm&#10;&#10;Description automatically generated">
            <a:extLst>
              <a:ext uri="{FF2B5EF4-FFF2-40B4-BE49-F238E27FC236}">
                <a16:creationId xmlns:a16="http://schemas.microsoft.com/office/drawing/2014/main" id="{D59D788E-2147-04BD-1F84-310114C30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3438" y="5108348"/>
            <a:ext cx="1625600" cy="1181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DF4DED2-2664-60B7-10C9-ABEF5889C8F7}"/>
              </a:ext>
            </a:extLst>
          </p:cNvPr>
          <p:cNvSpPr txBox="1"/>
          <p:nvPr/>
        </p:nvSpPr>
        <p:spPr>
          <a:xfrm>
            <a:off x="7262585" y="4404553"/>
            <a:ext cx="381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Omni-Channel Go-to-Market Strategy</a:t>
            </a:r>
          </a:p>
        </p:txBody>
      </p:sp>
      <p:pic>
        <p:nvPicPr>
          <p:cNvPr id="36" name="Picture 35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7B8309CF-4B06-7665-3C09-E0DFA9623E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6600" y="4860698"/>
            <a:ext cx="2055708" cy="695778"/>
          </a:xfrm>
          <a:prstGeom prst="rect">
            <a:avLst/>
          </a:prstGeom>
        </p:spPr>
      </p:pic>
      <p:pic>
        <p:nvPicPr>
          <p:cNvPr id="38" name="Picture 37" descr="A yellow and black sign with black text and white dots&#10;&#10;Description automatically generated">
            <a:extLst>
              <a:ext uri="{FF2B5EF4-FFF2-40B4-BE49-F238E27FC236}">
                <a16:creationId xmlns:a16="http://schemas.microsoft.com/office/drawing/2014/main" id="{2A4533AC-3343-9648-E17D-4DA7EE8710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9506" y="5297801"/>
            <a:ext cx="1141530" cy="1028086"/>
          </a:xfrm>
          <a:prstGeom prst="rect">
            <a:avLst/>
          </a:prstGeom>
        </p:spPr>
      </p:pic>
      <p:pic>
        <p:nvPicPr>
          <p:cNvPr id="40" name="Picture 39" descr="A group of bottles of juice&#10;&#10;Description automatically generated">
            <a:extLst>
              <a:ext uri="{FF2B5EF4-FFF2-40B4-BE49-F238E27FC236}">
                <a16:creationId xmlns:a16="http://schemas.microsoft.com/office/drawing/2014/main" id="{AA6A1745-A928-28C6-BE73-162BFE998E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6964" y="4858331"/>
            <a:ext cx="1201606" cy="112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88897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6B84D-374B-EC42-A0D4-EBAC86EE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9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WWU MBA Program – Capstone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6469D-2C73-1445-8650-FD7071D9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10333"/>
            <a:ext cx="12191999" cy="365125"/>
          </a:xfrm>
        </p:spPr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  <a:latin typeface="Montserrat" pitchFamily="2" charset="77"/>
              </a:rPr>
              <a:t>WESTERN WASHINGTON UNIVERSITY 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ontserrat SemiBold" pitchFamily="2" charset="77"/>
              </a:rPr>
              <a:t>|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Montserrat" pitchFamily="2" charset="77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Montserrat" pitchFamily="2" charset="77"/>
              </a:rPr>
              <a:t>MAKE WAVES.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6EB295-F97A-BB4F-AD47-A84B9ABED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910"/>
            <a:ext cx="10515600" cy="4351338"/>
          </a:xfrm>
        </p:spPr>
        <p:txBody>
          <a:bodyPr/>
          <a:lstStyle/>
          <a:p>
            <a:r>
              <a:rPr lang="en-US" dirty="0"/>
              <a:t>Projects launch late September</a:t>
            </a:r>
          </a:p>
          <a:p>
            <a:r>
              <a:rPr lang="en-US" dirty="0"/>
              <a:t>Project availability this Fall</a:t>
            </a:r>
          </a:p>
          <a:p>
            <a:r>
              <a:rPr lang="en-US" dirty="0"/>
              <a:t>Contact: </a:t>
            </a:r>
          </a:p>
          <a:p>
            <a:pPr marL="457200" lvl="1" indent="0">
              <a:buNone/>
            </a:pPr>
            <a:r>
              <a:rPr lang="en-US" dirty="0"/>
              <a:t>Lucas G </a:t>
            </a:r>
            <a:r>
              <a:rPr lang="en-US" dirty="0" err="1"/>
              <a:t>Senger</a:t>
            </a:r>
            <a:br>
              <a:rPr lang="en-US" dirty="0"/>
            </a:br>
            <a:r>
              <a:rPr lang="en-US" dirty="0"/>
              <a:t>Email: </a:t>
            </a:r>
            <a:r>
              <a:rPr lang="en-US" dirty="0" err="1"/>
              <a:t>lucas.senger@wwu.edu</a:t>
            </a:r>
            <a:endParaRPr lang="en-US" dirty="0"/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8FA0BC0-39C1-0E41-F460-809EFB3D0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397" y="2975768"/>
            <a:ext cx="2336746" cy="22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43595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ght bulb with a brain inside&#10;&#10;Description automatically generated">
            <a:extLst>
              <a:ext uri="{FF2B5EF4-FFF2-40B4-BE49-F238E27FC236}">
                <a16:creationId xmlns:a16="http://schemas.microsoft.com/office/drawing/2014/main" id="{967360BE-7CE6-CA63-4940-53630AF66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60" y="0"/>
            <a:ext cx="1001167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135228-F6AB-BFAC-24F0-54490A48BAE1}"/>
              </a:ext>
            </a:extLst>
          </p:cNvPr>
          <p:cNvSpPr/>
          <p:nvPr/>
        </p:nvSpPr>
        <p:spPr>
          <a:xfrm>
            <a:off x="0" y="0"/>
            <a:ext cx="1090160" cy="6858000"/>
          </a:xfrm>
          <a:prstGeom prst="rect">
            <a:avLst/>
          </a:prstGeom>
          <a:gradFill flip="none" rotWithShape="1">
            <a:gsLst>
              <a:gs pos="0">
                <a:srgbClr val="F5F018">
                  <a:tint val="66000"/>
                  <a:satMod val="160000"/>
                </a:srgbClr>
              </a:gs>
              <a:gs pos="50000">
                <a:srgbClr val="F5F018">
                  <a:tint val="44500"/>
                  <a:satMod val="160000"/>
                </a:srgbClr>
              </a:gs>
              <a:gs pos="100000">
                <a:srgbClr val="F5F018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83DA8D-D27D-9191-FE11-D1E820DA684A}"/>
              </a:ext>
            </a:extLst>
          </p:cNvPr>
          <p:cNvSpPr/>
          <p:nvPr/>
        </p:nvSpPr>
        <p:spPr>
          <a:xfrm>
            <a:off x="11101840" y="0"/>
            <a:ext cx="1090160" cy="6858000"/>
          </a:xfrm>
          <a:prstGeom prst="rect">
            <a:avLst/>
          </a:prstGeom>
          <a:gradFill flip="none" rotWithShape="1">
            <a:gsLst>
              <a:gs pos="0">
                <a:srgbClr val="F5F018">
                  <a:tint val="66000"/>
                  <a:satMod val="160000"/>
                </a:srgbClr>
              </a:gs>
              <a:gs pos="50000">
                <a:srgbClr val="F5F018">
                  <a:tint val="44500"/>
                  <a:satMod val="160000"/>
                </a:srgbClr>
              </a:gs>
              <a:gs pos="100000">
                <a:srgbClr val="F5F018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2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98EA-56B1-4B39-99B1-3AAB2EFB4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force recovery took a bit longer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52004BF-200F-2EDD-2624-F7E6349A5A8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8840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0D091-2F23-A3C5-C0BE-C2CD467FD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force participation is recovering somewhat, but part of a long-term trend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E432027-2FF1-5194-D60B-80D6E7C092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3549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C164A-D3E2-A48D-5394-E070F3490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unemployment rate was 3.6% in July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FEBE0A9-B987-2AC9-6793-5807EED9B34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1826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AE3AF-8E51-C3E3-3B64-5E46F3E7B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Washington’s unemployment rate is close to the national rate of 3.5%</a:t>
            </a:r>
          </a:p>
        </p:txBody>
      </p:sp>
      <p:pic>
        <p:nvPicPr>
          <p:cNvPr id="5" name="Content Placeholder 4" descr="Map">
            <a:extLst>
              <a:ext uri="{FF2B5EF4-FFF2-40B4-BE49-F238E27FC236}">
                <a16:creationId xmlns:a16="http://schemas.microsoft.com/office/drawing/2014/main" id="{C2D6062F-8C10-EBD5-F9DA-FA1914CC9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63" y="1737359"/>
            <a:ext cx="6781898" cy="4521265"/>
          </a:xfrm>
        </p:spPr>
      </p:pic>
    </p:spTree>
    <p:extLst>
      <p:ext uri="{BB962C8B-B14F-4D97-AF65-F5344CB8AC3E}">
        <p14:creationId xmlns:p14="http://schemas.microsoft.com/office/powerpoint/2010/main" val="3193360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CW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00A49A"/>
      </a:accent1>
      <a:accent2>
        <a:srgbClr val="93B479"/>
      </a:accent2>
      <a:accent3>
        <a:srgbClr val="266782"/>
      </a:accent3>
      <a:accent4>
        <a:srgbClr val="5E9ACA"/>
      </a:accent4>
      <a:accent5>
        <a:srgbClr val="FFFFFF"/>
      </a:accent5>
      <a:accent6>
        <a:srgbClr val="FFFFFF"/>
      </a:accent6>
      <a:hlink>
        <a:srgbClr val="0563C1"/>
      </a:hlink>
      <a:folHlink>
        <a:srgbClr val="00A49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ke Waves - Light">
  <a:themeElements>
    <a:clrScheme name="Custom 1">
      <a:dk1>
        <a:srgbClr val="002F5E"/>
      </a:dk1>
      <a:lt1>
        <a:srgbClr val="FFFFFF"/>
      </a:lt1>
      <a:dk2>
        <a:srgbClr val="003F87"/>
      </a:dk2>
      <a:lt2>
        <a:srgbClr val="F5F6F7"/>
      </a:lt2>
      <a:accent1>
        <a:srgbClr val="0079C8"/>
      </a:accent1>
      <a:accent2>
        <a:srgbClr val="63C2FF"/>
      </a:accent2>
      <a:accent3>
        <a:srgbClr val="003E86"/>
      </a:accent3>
      <a:accent4>
        <a:srgbClr val="002F5E"/>
      </a:accent4>
      <a:accent5>
        <a:srgbClr val="5DA124"/>
      </a:accent5>
      <a:accent6>
        <a:srgbClr val="B9D709"/>
      </a:accent6>
      <a:hlink>
        <a:srgbClr val="0079C8"/>
      </a:hlink>
      <a:folHlink>
        <a:srgbClr val="5DA12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stern_Power-Point-Template_Dark-1-Logo_1" id="{AFCCB34C-E824-374F-9248-5A64AF24032E}" vid="{302B4AB3-9BA2-B84F-9467-C7BA97F58637}"/>
    </a:ext>
  </a:extLst>
</a:theme>
</file>

<file path=ppt/theme/theme4.xml><?xml version="1.0" encoding="utf-8"?>
<a:theme xmlns:a="http://schemas.openxmlformats.org/drawingml/2006/main" name="Retrospect">
  <a:themeElements>
    <a:clrScheme name="ESD Color Palette">
      <a:dk1>
        <a:srgbClr val="1D1D1D"/>
      </a:dk1>
      <a:lt1>
        <a:sysClr val="window" lastClr="FFFFFF"/>
      </a:lt1>
      <a:dk2>
        <a:srgbClr val="262626"/>
      </a:dk2>
      <a:lt2>
        <a:srgbClr val="E1E2E1"/>
      </a:lt2>
      <a:accent1>
        <a:srgbClr val="CB6728"/>
      </a:accent1>
      <a:accent2>
        <a:srgbClr val="004B6E"/>
      </a:accent2>
      <a:accent3>
        <a:srgbClr val="34A3D2"/>
      </a:accent3>
      <a:accent4>
        <a:srgbClr val="006173"/>
      </a:accent4>
      <a:accent5>
        <a:srgbClr val="E96953"/>
      </a:accent5>
      <a:accent6>
        <a:srgbClr val="FBF8D3"/>
      </a:accent6>
      <a:hlink>
        <a:srgbClr val="34A3D2"/>
      </a:hlink>
      <a:folHlink>
        <a:srgbClr val="004B6E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6C18871AB2FF4683D7E1D518906F34" ma:contentTypeVersion="14" ma:contentTypeDescription="Create a new document." ma:contentTypeScope="" ma:versionID="34ada5fb9aefe41228c587b7fb5a6585">
  <xsd:schema xmlns:xsd="http://www.w3.org/2001/XMLSchema" xmlns:xs="http://www.w3.org/2001/XMLSchema" xmlns:p="http://schemas.microsoft.com/office/2006/metadata/properties" xmlns:ns2="e825aecb-defd-418a-aaee-2b3d59392884" xmlns:ns3="bd0632c7-963b-4428-9426-0854c34a267b" targetNamespace="http://schemas.microsoft.com/office/2006/metadata/properties" ma:root="true" ma:fieldsID="c869ce466e87d6576c9f9e3a848ecbc5" ns2:_="" ns3:_="">
    <xsd:import namespace="e825aecb-defd-418a-aaee-2b3d59392884"/>
    <xsd:import namespace="bd0632c7-963b-4428-9426-0854c34a26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25aecb-defd-418a-aaee-2b3d593928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dd8edb06-094e-44ea-a137-9896d89a161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0632c7-963b-4428-9426-0854c34a267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0590b22e-8bd7-4cd8-b09e-e1700473b3ad}" ma:internalName="TaxCatchAll" ma:showField="CatchAllData" ma:web="bd0632c7-963b-4428-9426-0854c34a26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25aecb-defd-418a-aaee-2b3d59392884">
      <Terms xmlns="http://schemas.microsoft.com/office/infopath/2007/PartnerControls"/>
    </lcf76f155ced4ddcb4097134ff3c332f>
    <TaxCatchAll xmlns="bd0632c7-963b-4428-9426-0854c34a267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17E26B-173B-4716-80BD-B9380260DF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25aecb-defd-418a-aaee-2b3d59392884"/>
    <ds:schemaRef ds:uri="bd0632c7-963b-4428-9426-0854c34a26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404B2F-0656-43E6-82F3-5BD4A1068E32}">
  <ds:schemaRefs>
    <ds:schemaRef ds:uri="http://schemas.microsoft.com/office/2006/metadata/properties"/>
    <ds:schemaRef ds:uri="http://schemas.microsoft.com/office/infopath/2007/PartnerControls"/>
    <ds:schemaRef ds:uri="e825aecb-defd-418a-aaee-2b3d59392884"/>
    <ds:schemaRef ds:uri="bd0632c7-963b-4428-9426-0854c34a267b"/>
  </ds:schemaRefs>
</ds:datastoreItem>
</file>

<file path=customXml/itemProps3.xml><?xml version="1.0" encoding="utf-8"?>
<ds:datastoreItem xmlns:ds="http://schemas.openxmlformats.org/officeDocument/2006/customXml" ds:itemID="{7BB0333F-5664-4D59-8008-C8D43F4EA3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1013</Words>
  <Application>Microsoft Office PowerPoint</Application>
  <PresentationFormat>Widescreen</PresentationFormat>
  <Paragraphs>237</Paragraphs>
  <Slides>53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Arial</vt:lpstr>
      <vt:lpstr>Calibri</vt:lpstr>
      <vt:lpstr>Calibri Light</vt:lpstr>
      <vt:lpstr>Fira Sans</vt:lpstr>
      <vt:lpstr>Fira Sans Regular</vt:lpstr>
      <vt:lpstr>Montserrat</vt:lpstr>
      <vt:lpstr>Montserrat Bold</vt:lpstr>
      <vt:lpstr>Montserrat SemiBold</vt:lpstr>
      <vt:lpstr>Noto Sans Symbols</vt:lpstr>
      <vt:lpstr>Office Theme</vt:lpstr>
      <vt:lpstr>1_Office Theme</vt:lpstr>
      <vt:lpstr>Make Waves - Light</vt:lpstr>
      <vt:lpstr>Retrospect</vt:lpstr>
      <vt:lpstr>Office Theme</vt:lpstr>
      <vt:lpstr>PowerPoint Presentation</vt:lpstr>
      <vt:lpstr>PowerPoint Presentation</vt:lpstr>
      <vt:lpstr>EDASC Signature Investors</vt:lpstr>
      <vt:lpstr>Industry employment trends</vt:lpstr>
      <vt:lpstr>Job recovery was relatively swift</vt:lpstr>
      <vt:lpstr>Labor force recovery took a bit longer</vt:lpstr>
      <vt:lpstr>Labor force participation is recovering somewhat, but part of a long-term trend</vt:lpstr>
      <vt:lpstr>The unemployment rate was 3.6% in July</vt:lpstr>
      <vt:lpstr>Washington’s unemployment rate is close to the national rate of 3.5%</vt:lpstr>
      <vt:lpstr>Unemployment varies by location</vt:lpstr>
      <vt:lpstr>Labor force participation rates vary by population characteristics</vt:lpstr>
      <vt:lpstr>Unemployment rates also vary by population characteristics</vt:lpstr>
      <vt:lpstr>Washington JOLTS:  Hires &amp; Separations (labor turnover)</vt:lpstr>
      <vt:lpstr>Washington JOLTS:  Voluntary &amp; involuntary separations</vt:lpstr>
      <vt:lpstr>Washington JOLTS:  Job openings &amp; quit rates are related</vt:lpstr>
      <vt:lpstr>Unemployed persons per job opening:</vt:lpstr>
      <vt:lpstr>Industries were impacted differently:</vt:lpstr>
      <vt:lpstr>Some sectors have yet to recover:</vt:lpstr>
      <vt:lpstr>Some sectors bounced back quickly:</vt:lpstr>
      <vt:lpstr>Pandemic job losses and recovery varied by location as well</vt:lpstr>
      <vt:lpstr>Skagit County is similar to the state</vt:lpstr>
      <vt:lpstr>Thank you!</vt:lpstr>
      <vt:lpstr> Internships in Action Lynette Brower, Director </vt:lpstr>
      <vt:lpstr>PowerPoint Presentation</vt:lpstr>
      <vt:lpstr>Career Connect NW Network </vt:lpstr>
      <vt:lpstr>Career Connect NW  Network </vt:lpstr>
      <vt:lpstr>Ways to Get Involved </vt:lpstr>
      <vt:lpstr>Worksite Tours  </vt:lpstr>
      <vt:lpstr>Classroom Speakers &amp; STEM Like ME!SM</vt:lpstr>
      <vt:lpstr>Large Multi-County Events (Trades, Healthcare, etc.) </vt:lpstr>
      <vt:lpstr>Business Partner Highlight – Boys &amp; Girls Club of Whatcom County  Mike Babauta &amp; Workforce Wednesdays </vt:lpstr>
      <vt:lpstr>Let's Do This!  </vt:lpstr>
      <vt:lpstr>PowerPoint Presentation</vt:lpstr>
      <vt:lpstr>Customized Training &amp; Internships</vt:lpstr>
      <vt:lpstr>Internships </vt:lpstr>
      <vt:lpstr>Diverse Training Opportunities</vt:lpstr>
      <vt:lpstr>Comprehensive Professional Development</vt:lpstr>
      <vt:lpstr>Examples of Customized Training</vt:lpstr>
      <vt:lpstr>Job Skills Program</vt:lpstr>
      <vt:lpstr>PowerPoint Presentation</vt:lpstr>
      <vt:lpstr>Connecting &amp; Collaborating   Western Washington University</vt:lpstr>
      <vt:lpstr>PowerPoint Presentation</vt:lpstr>
      <vt:lpstr>Getting Involved: College of Business and Economics</vt:lpstr>
      <vt:lpstr>Getting Involved</vt:lpstr>
      <vt:lpstr>Example Company:</vt:lpstr>
      <vt:lpstr>widdenm@wwu.edu</vt:lpstr>
      <vt:lpstr>COLLABORATION</vt:lpstr>
      <vt:lpstr>WWU MBA Program – 3 Tracks</vt:lpstr>
      <vt:lpstr>WWU MBA Program – Internships</vt:lpstr>
      <vt:lpstr>WWU MBA Program – Capstone</vt:lpstr>
      <vt:lpstr>WWU MBA Program – Capstone</vt:lpstr>
      <vt:lpstr>WWU MBA Program – Capstone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Hilary Parker</dc:creator>
  <cp:lastModifiedBy>Aaron Weinberg</cp:lastModifiedBy>
  <cp:revision>1</cp:revision>
  <dcterms:created xsi:type="dcterms:W3CDTF">2023-09-19T16:49:25Z</dcterms:created>
  <dcterms:modified xsi:type="dcterms:W3CDTF">2023-09-22T17:35:35Z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0x010100376C18871AB2FF4683D7E1D518906F34</vt:lpwstr>
  </property>
  <property fmtid="{D5CDD505-2E9C-101B-9397-08002B2CF9AE}" pid="3" name="MediaServiceImageTags">
    <vt:lpwstr/>
  </property>
</Properties>
</file>